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6"/>
  </p:notesMasterIdLst>
  <p:sldIdLst>
    <p:sldId id="256" r:id="rId3"/>
    <p:sldId id="265" r:id="rId4"/>
    <p:sldId id="258" r:id="rId5"/>
    <p:sldId id="301" r:id="rId6"/>
    <p:sldId id="268" r:id="rId7"/>
    <p:sldId id="264" r:id="rId8"/>
    <p:sldId id="269" r:id="rId9"/>
    <p:sldId id="297" r:id="rId10"/>
    <p:sldId id="270" r:id="rId11"/>
    <p:sldId id="309" r:id="rId12"/>
    <p:sldId id="260" r:id="rId13"/>
    <p:sldId id="315" r:id="rId14"/>
    <p:sldId id="324" r:id="rId15"/>
    <p:sldId id="323" r:id="rId16"/>
    <p:sldId id="317" r:id="rId17"/>
    <p:sldId id="319" r:id="rId18"/>
    <p:sldId id="318" r:id="rId19"/>
    <p:sldId id="325" r:id="rId20"/>
    <p:sldId id="320" r:id="rId21"/>
    <p:sldId id="263" r:id="rId22"/>
    <p:sldId id="310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291" r:id="rId31"/>
    <p:sldId id="333" r:id="rId32"/>
    <p:sldId id="311" r:id="rId33"/>
    <p:sldId id="314" r:id="rId34"/>
    <p:sldId id="30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088991-645D-468B-91FC-57EC3CA034A9}" v="38" dt="2019-06-25T02:34:57.237"/>
    <p1510:client id="{D2F9B7CF-21C2-4071-8DB5-9EF921F7D727}" v="18" dt="2019-06-25T07:33:44.8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4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Zanatta" userId="fa57f52891cc4abc" providerId="LiveId" clId="{EC3F66DE-437A-4158-93FF-585662C466BA}"/>
  </pc:docChgLst>
  <pc:docChgLst>
    <pc:chgData name="Michael Zanatta" userId="fa57f52891cc4abc" providerId="LiveId" clId="{46088991-645D-468B-91FC-57EC3CA034A9}"/>
    <pc:docChg chg="undo custSel addSld delSld modSld sldOrd">
      <pc:chgData name="Michael Zanatta" userId="fa57f52891cc4abc" providerId="LiveId" clId="{46088991-645D-468B-91FC-57EC3CA034A9}" dt="2019-06-25T02:35:30.540" v="4268" actId="2696"/>
      <pc:docMkLst>
        <pc:docMk/>
      </pc:docMkLst>
      <pc:sldChg chg="modSp add">
        <pc:chgData name="Michael Zanatta" userId="fa57f52891cc4abc" providerId="LiveId" clId="{46088991-645D-468B-91FC-57EC3CA034A9}" dt="2019-06-23T04:45:49.569" v="1089" actId="20577"/>
        <pc:sldMkLst>
          <pc:docMk/>
          <pc:sldMk cId="2444615494" sldId="260"/>
        </pc:sldMkLst>
        <pc:spChg chg="mod">
          <ac:chgData name="Michael Zanatta" userId="fa57f52891cc4abc" providerId="LiveId" clId="{46088991-645D-468B-91FC-57EC3CA034A9}" dt="2019-06-23T04:38:23.639" v="766" actId="20577"/>
          <ac:spMkLst>
            <pc:docMk/>
            <pc:sldMk cId="2444615494" sldId="260"/>
            <ac:spMk id="4" creationId="{9FF57B7B-BF06-644F-AE6A-DB11B6C683B4}"/>
          </ac:spMkLst>
        </pc:spChg>
        <pc:spChg chg="mod">
          <ac:chgData name="Michael Zanatta" userId="fa57f52891cc4abc" providerId="LiveId" clId="{46088991-645D-468B-91FC-57EC3CA034A9}" dt="2019-06-23T04:45:49.569" v="1089" actId="20577"/>
          <ac:spMkLst>
            <pc:docMk/>
            <pc:sldMk cId="2444615494" sldId="260"/>
            <ac:spMk id="5" creationId="{F85D271E-C10E-3441-BE32-01F6DF5A0052}"/>
          </ac:spMkLst>
        </pc:spChg>
      </pc:sldChg>
      <pc:sldChg chg="modSp add ord">
        <pc:chgData name="Michael Zanatta" userId="fa57f52891cc4abc" providerId="LiveId" clId="{46088991-645D-468B-91FC-57EC3CA034A9}" dt="2019-06-23T05:49:48.916" v="3916" actId="1076"/>
        <pc:sldMkLst>
          <pc:docMk/>
          <pc:sldMk cId="3571568711" sldId="263"/>
        </pc:sldMkLst>
        <pc:spChg chg="mod">
          <ac:chgData name="Michael Zanatta" userId="fa57f52891cc4abc" providerId="LiveId" clId="{46088991-645D-468B-91FC-57EC3CA034A9}" dt="2019-06-23T05:48:34.261" v="3890" actId="20577"/>
          <ac:spMkLst>
            <pc:docMk/>
            <pc:sldMk cId="3571568711" sldId="263"/>
            <ac:spMk id="12" creationId="{F0877A5A-10A0-D145-88E8-F3FD05D6DFBB}"/>
          </ac:spMkLst>
        </pc:spChg>
        <pc:spChg chg="mod">
          <ac:chgData name="Michael Zanatta" userId="fa57f52891cc4abc" providerId="LiveId" clId="{46088991-645D-468B-91FC-57EC3CA034A9}" dt="2019-06-23T05:48:48.788" v="3895" actId="255"/>
          <ac:spMkLst>
            <pc:docMk/>
            <pc:sldMk cId="3571568711" sldId="263"/>
            <ac:spMk id="13" creationId="{D3537BCE-EE05-4041-B2A5-FD1504E5475E}"/>
          </ac:spMkLst>
        </pc:spChg>
        <pc:picChg chg="mod">
          <ac:chgData name="Michael Zanatta" userId="fa57f52891cc4abc" providerId="LiveId" clId="{46088991-645D-468B-91FC-57EC3CA034A9}" dt="2019-06-23T05:49:48.916" v="3916" actId="1076"/>
          <ac:picMkLst>
            <pc:docMk/>
            <pc:sldMk cId="3571568711" sldId="263"/>
            <ac:picMk id="4" creationId="{B75940B7-255B-1E4E-87CF-F0741841660C}"/>
          </ac:picMkLst>
        </pc:picChg>
      </pc:sldChg>
      <pc:sldChg chg="modSp">
        <pc:chgData name="Michael Zanatta" userId="fa57f52891cc4abc" providerId="LiveId" clId="{46088991-645D-468B-91FC-57EC3CA034A9}" dt="2019-06-23T04:27:57.013" v="43" actId="20577"/>
        <pc:sldMkLst>
          <pc:docMk/>
          <pc:sldMk cId="1545818797" sldId="264"/>
        </pc:sldMkLst>
        <pc:spChg chg="mod">
          <ac:chgData name="Michael Zanatta" userId="fa57f52891cc4abc" providerId="LiveId" clId="{46088991-645D-468B-91FC-57EC3CA034A9}" dt="2019-06-23T04:27:57.013" v="43" actId="20577"/>
          <ac:spMkLst>
            <pc:docMk/>
            <pc:sldMk cId="1545818797" sldId="264"/>
            <ac:spMk id="6" creationId="{EEFA8E91-7245-A04A-8978-722DA0C5AB70}"/>
          </ac:spMkLst>
        </pc:spChg>
        <pc:spChg chg="mod">
          <ac:chgData name="Michael Zanatta" userId="fa57f52891cc4abc" providerId="LiveId" clId="{46088991-645D-468B-91FC-57EC3CA034A9}" dt="2019-06-23T04:27:40.636" v="2" actId="6549"/>
          <ac:spMkLst>
            <pc:docMk/>
            <pc:sldMk cId="1545818797" sldId="264"/>
            <ac:spMk id="7" creationId="{ED5ADC38-5201-974D-A30A-DE8429F18478}"/>
          </ac:spMkLst>
        </pc:spChg>
        <pc:picChg chg="mod">
          <ac:chgData name="Michael Zanatta" userId="fa57f52891cc4abc" providerId="LiveId" clId="{46088991-645D-468B-91FC-57EC3CA034A9}" dt="2019-06-23T04:27:50.072" v="7" actId="1076"/>
          <ac:picMkLst>
            <pc:docMk/>
            <pc:sldMk cId="1545818797" sldId="264"/>
            <ac:picMk id="4" creationId="{E09195F0-48B8-F148-8049-1E870D405370}"/>
          </ac:picMkLst>
        </pc:picChg>
      </pc:sldChg>
      <pc:sldChg chg="modSp modNotesTx">
        <pc:chgData name="Michael Zanatta" userId="fa57f52891cc4abc" providerId="LiveId" clId="{46088991-645D-468B-91FC-57EC3CA034A9}" dt="2019-06-23T20:57:00.201" v="4155" actId="20577"/>
        <pc:sldMkLst>
          <pc:docMk/>
          <pc:sldMk cId="1677510453" sldId="269"/>
        </pc:sldMkLst>
        <pc:spChg chg="mod">
          <ac:chgData name="Michael Zanatta" userId="fa57f52891cc4abc" providerId="LiveId" clId="{46088991-645D-468B-91FC-57EC3CA034A9}" dt="2019-06-23T04:28:07.569" v="46" actId="20577"/>
          <ac:spMkLst>
            <pc:docMk/>
            <pc:sldMk cId="1677510453" sldId="269"/>
            <ac:spMk id="5" creationId="{E30C5A45-3460-6B4F-BC44-F5513C3BF261}"/>
          </ac:spMkLst>
        </pc:spChg>
      </pc:sldChg>
      <pc:sldChg chg="addSp delSp modSp">
        <pc:chgData name="Michael Zanatta" userId="fa57f52891cc4abc" providerId="LiveId" clId="{46088991-645D-468B-91FC-57EC3CA034A9}" dt="2019-06-25T00:24:20.554" v="4263" actId="20577"/>
        <pc:sldMkLst>
          <pc:docMk/>
          <pc:sldMk cId="2781323220" sldId="270"/>
        </pc:sldMkLst>
        <pc:spChg chg="mod">
          <ac:chgData name="Michael Zanatta" userId="fa57f52891cc4abc" providerId="LiveId" clId="{46088991-645D-468B-91FC-57EC3CA034A9}" dt="2019-06-23T04:28:57.742" v="173" actId="14100"/>
          <ac:spMkLst>
            <pc:docMk/>
            <pc:sldMk cId="2781323220" sldId="270"/>
            <ac:spMk id="4" creationId="{8EC8A4FD-29F6-E846-AB32-2C2BADCA12D0}"/>
          </ac:spMkLst>
        </pc:spChg>
        <pc:spChg chg="mod">
          <ac:chgData name="Michael Zanatta" userId="fa57f52891cc4abc" providerId="LiveId" clId="{46088991-645D-468B-91FC-57EC3CA034A9}" dt="2019-06-25T00:24:20.554" v="4263" actId="20577"/>
          <ac:spMkLst>
            <pc:docMk/>
            <pc:sldMk cId="2781323220" sldId="270"/>
            <ac:spMk id="5" creationId="{E30C5A45-3460-6B4F-BC44-F5513C3BF261}"/>
          </ac:spMkLst>
        </pc:spChg>
        <pc:spChg chg="del mod">
          <ac:chgData name="Michael Zanatta" userId="fa57f52891cc4abc" providerId="LiveId" clId="{46088991-645D-468B-91FC-57EC3CA034A9}" dt="2019-06-23T04:29:35.637" v="204" actId="478"/>
          <ac:spMkLst>
            <pc:docMk/>
            <pc:sldMk cId="2781323220" sldId="270"/>
            <ac:spMk id="8" creationId="{BD0663EC-7BC3-451C-8CED-29DFBFB83A75}"/>
          </ac:spMkLst>
        </pc:spChg>
        <pc:picChg chg="mod">
          <ac:chgData name="Michael Zanatta" userId="fa57f52891cc4abc" providerId="LiveId" clId="{46088991-645D-468B-91FC-57EC3CA034A9}" dt="2019-06-23T04:29:31.540" v="200" actId="1076"/>
          <ac:picMkLst>
            <pc:docMk/>
            <pc:sldMk cId="2781323220" sldId="270"/>
            <ac:picMk id="2" creationId="{6DE93A9B-B3F0-254E-B3B0-9F508C54D001}"/>
          </ac:picMkLst>
        </pc:picChg>
        <pc:picChg chg="del mod">
          <ac:chgData name="Michael Zanatta" userId="fa57f52891cc4abc" providerId="LiveId" clId="{46088991-645D-468B-91FC-57EC3CA034A9}" dt="2019-06-23T04:29:33.542" v="202" actId="478"/>
          <ac:picMkLst>
            <pc:docMk/>
            <pc:sldMk cId="2781323220" sldId="270"/>
            <ac:picMk id="7" creationId="{AE9992EA-08EB-46BE-B598-58AADD99AA14}"/>
          </ac:picMkLst>
        </pc:picChg>
        <pc:picChg chg="add del mod">
          <ac:chgData name="Michael Zanatta" userId="fa57f52891cc4abc" providerId="LiveId" clId="{46088991-645D-468B-91FC-57EC3CA034A9}" dt="2019-06-23T04:29:24.669" v="198" actId="478"/>
          <ac:picMkLst>
            <pc:docMk/>
            <pc:sldMk cId="2781323220" sldId="270"/>
            <ac:picMk id="9" creationId="{0377E5BD-95FA-460B-A2B1-B07C32C097BD}"/>
          </ac:picMkLst>
        </pc:picChg>
      </pc:sldChg>
      <pc:sldChg chg="delSp modSp ord">
        <pc:chgData name="Michael Zanatta" userId="fa57f52891cc4abc" providerId="LiveId" clId="{46088991-645D-468B-91FC-57EC3CA034A9}" dt="2019-06-25T00:21:13.471" v="4262" actId="478"/>
        <pc:sldMkLst>
          <pc:docMk/>
          <pc:sldMk cId="1531232748" sldId="291"/>
        </pc:sldMkLst>
        <pc:spChg chg="del mod">
          <ac:chgData name="Michael Zanatta" userId="fa57f52891cc4abc" providerId="LiveId" clId="{46088991-645D-468B-91FC-57EC3CA034A9}" dt="2019-06-25T00:21:13.471" v="4262" actId="478"/>
          <ac:spMkLst>
            <pc:docMk/>
            <pc:sldMk cId="1531232748" sldId="291"/>
            <ac:spMk id="3" creationId="{89B4BF10-5B4E-49BD-9C47-73770708F910}"/>
          </ac:spMkLst>
        </pc:spChg>
      </pc:sldChg>
      <pc:sldChg chg="modSp modNotesTx">
        <pc:chgData name="Michael Zanatta" userId="fa57f52891cc4abc" providerId="LiveId" clId="{46088991-645D-468B-91FC-57EC3CA034A9}" dt="2019-06-23T20:57:24.946" v="4231" actId="20577"/>
        <pc:sldMkLst>
          <pc:docMk/>
          <pc:sldMk cId="4096584112" sldId="297"/>
        </pc:sldMkLst>
        <pc:spChg chg="mod">
          <ac:chgData name="Michael Zanatta" userId="fa57f52891cc4abc" providerId="LiveId" clId="{46088991-645D-468B-91FC-57EC3CA034A9}" dt="2019-06-23T04:28:41.973" v="136" actId="313"/>
          <ac:spMkLst>
            <pc:docMk/>
            <pc:sldMk cId="4096584112" sldId="297"/>
            <ac:spMk id="2" creationId="{1679556A-3335-4D90-B5BE-3715FCB0D46B}"/>
          </ac:spMkLst>
        </pc:spChg>
      </pc:sldChg>
      <pc:sldChg chg="modSp">
        <pc:chgData name="Michael Zanatta" userId="fa57f52891cc4abc" providerId="LiveId" clId="{46088991-645D-468B-91FC-57EC3CA034A9}" dt="2019-06-23T04:27:06.515" v="0" actId="20577"/>
        <pc:sldMkLst>
          <pc:docMk/>
          <pc:sldMk cId="2159085869" sldId="301"/>
        </pc:sldMkLst>
        <pc:spChg chg="mod">
          <ac:chgData name="Michael Zanatta" userId="fa57f52891cc4abc" providerId="LiveId" clId="{46088991-645D-468B-91FC-57EC3CA034A9}" dt="2019-06-23T04:27:06.515" v="0" actId="20577"/>
          <ac:spMkLst>
            <pc:docMk/>
            <pc:sldMk cId="2159085869" sldId="301"/>
            <ac:spMk id="7" creationId="{ED5ADC38-5201-974D-A30A-DE8429F18478}"/>
          </ac:spMkLst>
        </pc:spChg>
      </pc:sldChg>
      <pc:sldChg chg="modSp add">
        <pc:chgData name="Michael Zanatta" userId="fa57f52891cc4abc" providerId="LiveId" clId="{46088991-645D-468B-91FC-57EC3CA034A9}" dt="2019-06-23T05:16:39.062" v="1440" actId="20577"/>
        <pc:sldMkLst>
          <pc:docMk/>
          <pc:sldMk cId="3114401093" sldId="309"/>
        </pc:sldMkLst>
        <pc:spChg chg="mod">
          <ac:chgData name="Michael Zanatta" userId="fa57f52891cc4abc" providerId="LiveId" clId="{46088991-645D-468B-91FC-57EC3CA034A9}" dt="2019-06-23T05:16:39.062" v="1440" actId="20577"/>
          <ac:spMkLst>
            <pc:docMk/>
            <pc:sldMk cId="3114401093" sldId="309"/>
            <ac:spMk id="4" creationId="{8EC8A4FD-29F6-E846-AB32-2C2BADCA12D0}"/>
          </ac:spMkLst>
        </pc:spChg>
        <pc:spChg chg="mod">
          <ac:chgData name="Michael Zanatta" userId="fa57f52891cc4abc" providerId="LiveId" clId="{46088991-645D-468B-91FC-57EC3CA034A9}" dt="2019-06-23T04:32:08.342" v="362" actId="20577"/>
          <ac:spMkLst>
            <pc:docMk/>
            <pc:sldMk cId="3114401093" sldId="309"/>
            <ac:spMk id="5" creationId="{E30C5A45-3460-6B4F-BC44-F5513C3BF261}"/>
          </ac:spMkLst>
        </pc:spChg>
        <pc:picChg chg="mod">
          <ac:chgData name="Michael Zanatta" userId="fa57f52891cc4abc" providerId="LiveId" clId="{46088991-645D-468B-91FC-57EC3CA034A9}" dt="2019-06-23T04:32:16.575" v="365" actId="1076"/>
          <ac:picMkLst>
            <pc:docMk/>
            <pc:sldMk cId="3114401093" sldId="309"/>
            <ac:picMk id="2" creationId="{6DE93A9B-B3F0-254E-B3B0-9F508C54D001}"/>
          </ac:picMkLst>
        </pc:picChg>
      </pc:sldChg>
      <pc:sldChg chg="modSp add">
        <pc:chgData name="Michael Zanatta" userId="fa57f52891cc4abc" providerId="LiveId" clId="{46088991-645D-468B-91FC-57EC3CA034A9}" dt="2019-06-23T04:33:04.026" v="403" actId="20577"/>
        <pc:sldMkLst>
          <pc:docMk/>
          <pc:sldMk cId="1226236564" sldId="310"/>
        </pc:sldMkLst>
        <pc:spChg chg="mod">
          <ac:chgData name="Michael Zanatta" userId="fa57f52891cc4abc" providerId="LiveId" clId="{46088991-645D-468B-91FC-57EC3CA034A9}" dt="2019-06-23T04:33:04.026" v="403" actId="20577"/>
          <ac:spMkLst>
            <pc:docMk/>
            <pc:sldMk cId="1226236564" sldId="310"/>
            <ac:spMk id="4" creationId="{8EC8A4FD-29F6-E846-AB32-2C2BADCA12D0}"/>
          </ac:spMkLst>
        </pc:spChg>
      </pc:sldChg>
      <pc:sldChg chg="modSp add">
        <pc:chgData name="Michael Zanatta" userId="fa57f52891cc4abc" providerId="LiveId" clId="{46088991-645D-468B-91FC-57EC3CA034A9}" dt="2019-06-23T04:33:12.315" v="415" actId="20577"/>
        <pc:sldMkLst>
          <pc:docMk/>
          <pc:sldMk cId="2905822872" sldId="311"/>
        </pc:sldMkLst>
        <pc:spChg chg="mod">
          <ac:chgData name="Michael Zanatta" userId="fa57f52891cc4abc" providerId="LiveId" clId="{46088991-645D-468B-91FC-57EC3CA034A9}" dt="2019-06-23T04:33:12.315" v="415" actId="20577"/>
          <ac:spMkLst>
            <pc:docMk/>
            <pc:sldMk cId="2905822872" sldId="311"/>
            <ac:spMk id="4" creationId="{8EC8A4FD-29F6-E846-AB32-2C2BADCA12D0}"/>
          </ac:spMkLst>
        </pc:spChg>
      </pc:sldChg>
      <pc:sldChg chg="modSp add del">
        <pc:chgData name="Michael Zanatta" userId="fa57f52891cc4abc" providerId="LiveId" clId="{46088991-645D-468B-91FC-57EC3CA034A9}" dt="2019-06-24T06:47:30.764" v="4251" actId="2696"/>
        <pc:sldMkLst>
          <pc:docMk/>
          <pc:sldMk cId="3188403397" sldId="312"/>
        </pc:sldMkLst>
        <pc:spChg chg="mod">
          <ac:chgData name="Michael Zanatta" userId="fa57f52891cc4abc" providerId="LiveId" clId="{46088991-645D-468B-91FC-57EC3CA034A9}" dt="2019-06-23T04:33:20.617" v="426" actId="20577"/>
          <ac:spMkLst>
            <pc:docMk/>
            <pc:sldMk cId="3188403397" sldId="312"/>
            <ac:spMk id="4" creationId="{8EC8A4FD-29F6-E846-AB32-2C2BADCA12D0}"/>
          </ac:spMkLst>
        </pc:spChg>
      </pc:sldChg>
      <pc:sldChg chg="modSp add">
        <pc:chgData name="Michael Zanatta" userId="fa57f52891cc4abc" providerId="LiveId" clId="{46088991-645D-468B-91FC-57EC3CA034A9}" dt="2019-06-23T04:39:16.167" v="802" actId="20577"/>
        <pc:sldMkLst>
          <pc:docMk/>
          <pc:sldMk cId="2707970615" sldId="314"/>
        </pc:sldMkLst>
        <pc:spChg chg="mod">
          <ac:chgData name="Michael Zanatta" userId="fa57f52891cc4abc" providerId="LiveId" clId="{46088991-645D-468B-91FC-57EC3CA034A9}" dt="2019-06-23T04:39:16.167" v="802" actId="20577"/>
          <ac:spMkLst>
            <pc:docMk/>
            <pc:sldMk cId="2707970615" sldId="314"/>
            <ac:spMk id="4" creationId="{8EC8A4FD-29F6-E846-AB32-2C2BADCA12D0}"/>
          </ac:spMkLst>
        </pc:spChg>
      </pc:sldChg>
      <pc:sldChg chg="modSp add modNotesTx">
        <pc:chgData name="Michael Zanatta" userId="fa57f52891cc4abc" providerId="LiveId" clId="{46088991-645D-468B-91FC-57EC3CA034A9}" dt="2019-06-23T05:21:43.798" v="2342" actId="20577"/>
        <pc:sldMkLst>
          <pc:docMk/>
          <pc:sldMk cId="1739821246" sldId="315"/>
        </pc:sldMkLst>
        <pc:spChg chg="mod">
          <ac:chgData name="Michael Zanatta" userId="fa57f52891cc4abc" providerId="LiveId" clId="{46088991-645D-468B-91FC-57EC3CA034A9}" dt="2019-06-23T05:11:19.847" v="1113" actId="14100"/>
          <ac:spMkLst>
            <pc:docMk/>
            <pc:sldMk cId="1739821246" sldId="315"/>
            <ac:spMk id="12" creationId="{F0877A5A-10A0-D145-88E8-F3FD05D6DFBB}"/>
          </ac:spMkLst>
        </pc:spChg>
        <pc:spChg chg="mod">
          <ac:chgData name="Michael Zanatta" userId="fa57f52891cc4abc" providerId="LiveId" clId="{46088991-645D-468B-91FC-57EC3CA034A9}" dt="2019-06-23T05:16:21.557" v="1432" actId="20577"/>
          <ac:spMkLst>
            <pc:docMk/>
            <pc:sldMk cId="1739821246" sldId="315"/>
            <ac:spMk id="13" creationId="{D3537BCE-EE05-4041-B2A5-FD1504E5475E}"/>
          </ac:spMkLst>
        </pc:spChg>
      </pc:sldChg>
      <pc:sldChg chg="modSp add modNotesTx">
        <pc:chgData name="Michael Zanatta" userId="fa57f52891cc4abc" providerId="LiveId" clId="{46088991-645D-468B-91FC-57EC3CA034A9}" dt="2019-06-23T05:23:52.343" v="2606" actId="14100"/>
        <pc:sldMkLst>
          <pc:docMk/>
          <pc:sldMk cId="104655260" sldId="317"/>
        </pc:sldMkLst>
        <pc:spChg chg="mod">
          <ac:chgData name="Michael Zanatta" userId="fa57f52891cc4abc" providerId="LiveId" clId="{46088991-645D-468B-91FC-57EC3CA034A9}" dt="2019-06-23T05:23:52.343" v="2606" actId="14100"/>
          <ac:spMkLst>
            <pc:docMk/>
            <pc:sldMk cId="104655260" sldId="317"/>
            <ac:spMk id="12" creationId="{F0877A5A-10A0-D145-88E8-F3FD05D6DFBB}"/>
          </ac:spMkLst>
        </pc:spChg>
        <pc:spChg chg="mod">
          <ac:chgData name="Michael Zanatta" userId="fa57f52891cc4abc" providerId="LiveId" clId="{46088991-645D-468B-91FC-57EC3CA034A9}" dt="2019-06-23T05:23:41.611" v="2598" actId="6549"/>
          <ac:spMkLst>
            <pc:docMk/>
            <pc:sldMk cId="104655260" sldId="317"/>
            <ac:spMk id="13" creationId="{D3537BCE-EE05-4041-B2A5-FD1504E5475E}"/>
          </ac:spMkLst>
        </pc:spChg>
      </pc:sldChg>
      <pc:sldChg chg="delSp modSp add ord modNotesTx">
        <pc:chgData name="Michael Zanatta" userId="fa57f52891cc4abc" providerId="LiveId" clId="{46088991-645D-468B-91FC-57EC3CA034A9}" dt="2019-06-24T06:47:52.233" v="4257" actId="20577"/>
        <pc:sldMkLst>
          <pc:docMk/>
          <pc:sldMk cId="1883612518" sldId="318"/>
        </pc:sldMkLst>
        <pc:spChg chg="del mod">
          <ac:chgData name="Michael Zanatta" userId="fa57f52891cc4abc" providerId="LiveId" clId="{46088991-645D-468B-91FC-57EC3CA034A9}" dt="2019-06-23T05:27:53.624" v="2661" actId="478"/>
          <ac:spMkLst>
            <pc:docMk/>
            <pc:sldMk cId="1883612518" sldId="318"/>
            <ac:spMk id="3" creationId="{89B4BF10-5B4E-49BD-9C47-73770708F910}"/>
          </ac:spMkLst>
        </pc:spChg>
        <pc:spChg chg="mod">
          <ac:chgData name="Michael Zanatta" userId="fa57f52891cc4abc" providerId="LiveId" clId="{46088991-645D-468B-91FC-57EC3CA034A9}" dt="2019-06-24T06:47:02.499" v="4237" actId="20577"/>
          <ac:spMkLst>
            <pc:docMk/>
            <pc:sldMk cId="1883612518" sldId="318"/>
            <ac:spMk id="6" creationId="{EEFA8E91-7245-A04A-8978-722DA0C5AB70}"/>
          </ac:spMkLst>
        </pc:spChg>
      </pc:sldChg>
      <pc:sldChg chg="modSp add modNotesTx">
        <pc:chgData name="Michael Zanatta" userId="fa57f52891cc4abc" providerId="LiveId" clId="{46088991-645D-468B-91FC-57EC3CA034A9}" dt="2019-06-23T05:35:54.267" v="3837" actId="20577"/>
        <pc:sldMkLst>
          <pc:docMk/>
          <pc:sldMk cId="950018995" sldId="319"/>
        </pc:sldMkLst>
        <pc:spChg chg="mod">
          <ac:chgData name="Michael Zanatta" userId="fa57f52891cc4abc" providerId="LiveId" clId="{46088991-645D-468B-91FC-57EC3CA034A9}" dt="2019-06-23T05:29:12.478" v="2725" actId="1076"/>
          <ac:spMkLst>
            <pc:docMk/>
            <pc:sldMk cId="950018995" sldId="319"/>
            <ac:spMk id="12" creationId="{F0877A5A-10A0-D145-88E8-F3FD05D6DFBB}"/>
          </ac:spMkLst>
        </pc:spChg>
        <pc:spChg chg="mod">
          <ac:chgData name="Michael Zanatta" userId="fa57f52891cc4abc" providerId="LiveId" clId="{46088991-645D-468B-91FC-57EC3CA034A9}" dt="2019-06-23T05:35:12.214" v="3617" actId="20577"/>
          <ac:spMkLst>
            <pc:docMk/>
            <pc:sldMk cId="950018995" sldId="319"/>
            <ac:spMk id="13" creationId="{D3537BCE-EE05-4041-B2A5-FD1504E5475E}"/>
          </ac:spMkLst>
        </pc:spChg>
      </pc:sldChg>
      <pc:sldChg chg="add">
        <pc:chgData name="Michael Zanatta" userId="fa57f52891cc4abc" providerId="LiveId" clId="{46088991-645D-468B-91FC-57EC3CA034A9}" dt="2019-06-23T05:36:09.102" v="3838"/>
        <pc:sldMkLst>
          <pc:docMk/>
          <pc:sldMk cId="4202404379" sldId="320"/>
        </pc:sldMkLst>
      </pc:sldChg>
      <pc:sldChg chg="add del">
        <pc:chgData name="Michael Zanatta" userId="fa57f52891cc4abc" providerId="LiveId" clId="{46088991-645D-468B-91FC-57EC3CA034A9}" dt="2019-06-24T06:46:27.914" v="4232" actId="2696"/>
        <pc:sldMkLst>
          <pc:docMk/>
          <pc:sldMk cId="3713360748" sldId="321"/>
        </pc:sldMkLst>
      </pc:sldChg>
      <pc:sldChg chg="modSp add del ord">
        <pc:chgData name="Michael Zanatta" userId="fa57f52891cc4abc" providerId="LiveId" clId="{46088991-645D-468B-91FC-57EC3CA034A9}" dt="2019-06-25T02:35:30.540" v="4268" actId="2696"/>
        <pc:sldMkLst>
          <pc:docMk/>
          <pc:sldMk cId="2524654212" sldId="322"/>
        </pc:sldMkLst>
        <pc:spChg chg="mod">
          <ac:chgData name="Michael Zanatta" userId="fa57f52891cc4abc" providerId="LiveId" clId="{46088991-645D-468B-91FC-57EC3CA034A9}" dt="2019-06-25T00:20:55.433" v="4258" actId="20577"/>
          <ac:spMkLst>
            <pc:docMk/>
            <pc:sldMk cId="2524654212" sldId="322"/>
            <ac:spMk id="13" creationId="{D3537BCE-EE05-4041-B2A5-FD1504E5475E}"/>
          </ac:spMkLst>
        </pc:spChg>
      </pc:sldChg>
      <pc:sldChg chg="modSp add">
        <pc:chgData name="Michael Zanatta" userId="fa57f52891cc4abc" providerId="LiveId" clId="{46088991-645D-468B-91FC-57EC3CA034A9}" dt="2019-06-23T05:53:24.463" v="4154" actId="20577"/>
        <pc:sldMkLst>
          <pc:docMk/>
          <pc:sldMk cId="1377246362" sldId="323"/>
        </pc:sldMkLst>
        <pc:spChg chg="mod">
          <ac:chgData name="Michael Zanatta" userId="fa57f52891cc4abc" providerId="LiveId" clId="{46088991-645D-468B-91FC-57EC3CA034A9}" dt="2019-06-23T05:49:29.046" v="3903" actId="20577"/>
          <ac:spMkLst>
            <pc:docMk/>
            <pc:sldMk cId="1377246362" sldId="323"/>
            <ac:spMk id="12" creationId="{F0877A5A-10A0-D145-88E8-F3FD05D6DFBB}"/>
          </ac:spMkLst>
        </pc:spChg>
        <pc:spChg chg="mod">
          <ac:chgData name="Michael Zanatta" userId="fa57f52891cc4abc" providerId="LiveId" clId="{46088991-645D-468B-91FC-57EC3CA034A9}" dt="2019-06-23T05:53:24.463" v="4154" actId="20577"/>
          <ac:spMkLst>
            <pc:docMk/>
            <pc:sldMk cId="1377246362" sldId="323"/>
            <ac:spMk id="13" creationId="{D3537BCE-EE05-4041-B2A5-FD1504E5475E}"/>
          </ac:spMkLst>
        </pc:spChg>
      </pc:sldChg>
      <pc:sldChg chg="add">
        <pc:chgData name="Michael Zanatta" userId="fa57f52891cc4abc" providerId="LiveId" clId="{46088991-645D-468B-91FC-57EC3CA034A9}" dt="2019-06-24T06:46:35.825" v="4233"/>
        <pc:sldMkLst>
          <pc:docMk/>
          <pc:sldMk cId="3552731335" sldId="324"/>
        </pc:sldMkLst>
      </pc:sldChg>
      <pc:sldChg chg="modSp add">
        <pc:chgData name="Michael Zanatta" userId="fa57f52891cc4abc" providerId="LiveId" clId="{46088991-645D-468B-91FC-57EC3CA034A9}" dt="2019-06-24T06:47:15.346" v="4250" actId="20577"/>
        <pc:sldMkLst>
          <pc:docMk/>
          <pc:sldMk cId="4207386985" sldId="325"/>
        </pc:sldMkLst>
        <pc:spChg chg="mod">
          <ac:chgData name="Michael Zanatta" userId="fa57f52891cc4abc" providerId="LiveId" clId="{46088991-645D-468B-91FC-57EC3CA034A9}" dt="2019-06-24T06:47:15.346" v="4250" actId="20577"/>
          <ac:spMkLst>
            <pc:docMk/>
            <pc:sldMk cId="4207386985" sldId="325"/>
            <ac:spMk id="6" creationId="{EEFA8E91-7245-A04A-8978-722DA0C5AB70}"/>
          </ac:spMkLst>
        </pc:spChg>
      </pc:sldChg>
      <pc:sldChg chg="modSp add">
        <pc:chgData name="Michael Zanatta" userId="fa57f52891cc4abc" providerId="LiveId" clId="{46088991-645D-468B-91FC-57EC3CA034A9}" dt="2019-06-25T02:35:22.056" v="4267" actId="255"/>
        <pc:sldMkLst>
          <pc:docMk/>
          <pc:sldMk cId="1967934989" sldId="333"/>
        </pc:sldMkLst>
        <pc:spChg chg="mod">
          <ac:chgData name="Michael Zanatta" userId="fa57f52891cc4abc" providerId="LiveId" clId="{46088991-645D-468B-91FC-57EC3CA034A9}" dt="2019-06-25T02:35:22.056" v="4267" actId="255"/>
          <ac:spMkLst>
            <pc:docMk/>
            <pc:sldMk cId="1967934989" sldId="333"/>
            <ac:spMk id="13" creationId="{D3537BCE-EE05-4041-B2A5-FD1504E5475E}"/>
          </ac:spMkLst>
        </pc:spChg>
      </pc:sldChg>
    </pc:docChg>
  </pc:docChgLst>
  <pc:docChgLst>
    <pc:chgData name="Alex Laurie" userId="04ff676dacfbfbe4" providerId="LiveId" clId="{B1A1BC2C-8C45-437C-B7B7-A50CD5B120A3}"/>
  </pc:docChgLst>
  <pc:docChgLst>
    <pc:chgData name="Alex Laurie" userId="04ff676dacfbfbe4" providerId="LiveId" clId="{E784A26D-2CA4-4C44-AFF9-B253B6BA2778}"/>
  </pc:docChgLst>
  <pc:docChgLst>
    <pc:chgData name="Jordan Borean" userId="333fd354aa0f3128" providerId="Windows Live" clId="Web-{73369647-B294-4A01-9014-5A36DE8B723F}"/>
  </pc:docChgLst>
  <pc:docChgLst>
    <pc:chgData name="Guest User" providerId="Windows Live" clId="Web-{05C8A401-D98C-4918-BF65-C9D0299AE826}"/>
  </pc:docChgLst>
  <pc:docChgLst>
    <pc:chgData name="Michael Zanatta" userId="fa57f52891cc4abc" providerId="LiveId" clId="{B983C657-D48A-4411-961A-0E9E1BC5EEFC}"/>
  </pc:docChgLst>
  <pc:docChgLst>
    <pc:chgData name="Guest User" providerId="Windows Live" clId="Web-{5F111434-9F5B-42AF-B90A-F79EEE3AE167}"/>
    <pc:docChg chg="modSld">
      <pc:chgData name="Guest User" userId="" providerId="Windows Live" clId="Web-{5F111434-9F5B-42AF-B90A-F79EEE3AE167}" dt="2019-06-25T07:29:06.100" v="90" actId="20577"/>
      <pc:docMkLst>
        <pc:docMk/>
      </pc:docMkLst>
      <pc:sldChg chg="modSp">
        <pc:chgData name="Guest User" userId="" providerId="Windows Live" clId="Web-{5F111434-9F5B-42AF-B90A-F79EEE3AE167}" dt="2019-06-25T07:29:06.100" v="90" actId="20577"/>
        <pc:sldMkLst>
          <pc:docMk/>
          <pc:sldMk cId="2159085869" sldId="301"/>
        </pc:sldMkLst>
        <pc:spChg chg="mod">
          <ac:chgData name="Guest User" userId="" providerId="Windows Live" clId="Web-{5F111434-9F5B-42AF-B90A-F79EEE3AE167}" dt="2019-06-25T07:29:06.100" v="90" actId="20577"/>
          <ac:spMkLst>
            <pc:docMk/>
            <pc:sldMk cId="2159085869" sldId="301"/>
            <ac:spMk id="7" creationId="{ED5ADC38-5201-974D-A30A-DE8429F18478}"/>
          </ac:spMkLst>
        </pc:spChg>
      </pc:sldChg>
    </pc:docChg>
  </pc:docChgLst>
  <pc:docChgLst>
    <pc:chgData name="Michael Zanatta" userId="fa57f52891cc4abc" providerId="LiveId" clId="{618B451A-198F-4F91-A9AF-06284C80AC2C}"/>
  </pc:docChgLst>
  <pc:docChgLst>
    <pc:chgData name="Alex Laurie" userId="04ff676dacfbfbe4" providerId="Windows Live" clId="Web-{438C3603-6E7D-4516-A560-9E077474F75A}"/>
  </pc:docChgLst>
  <pc:docChgLst>
    <pc:chgData name="Jordan Borean" userId="333fd354aa0f3128" providerId="Windows Live" clId="Web-{28820C41-DCDA-49F2-9094-A26D8485D62B}"/>
    <pc:docChg chg="addSld delSld modSld">
      <pc:chgData name="Jordan Borean" userId="333fd354aa0f3128" providerId="Windows Live" clId="Web-{28820C41-DCDA-49F2-9094-A26D8485D62B}" dt="2019-06-24T22:48:10.740" v="898" actId="20577"/>
      <pc:docMkLst>
        <pc:docMk/>
      </pc:docMkLst>
      <pc:sldChg chg="modSp">
        <pc:chgData name="Jordan Borean" userId="333fd354aa0f3128" providerId="Windows Live" clId="Web-{28820C41-DCDA-49F2-9094-A26D8485D62B}" dt="2019-06-24T22:46:19.943" v="811" actId="20577"/>
        <pc:sldMkLst>
          <pc:docMk/>
          <pc:sldMk cId="2524654212" sldId="322"/>
        </pc:sldMkLst>
        <pc:spChg chg="mod">
          <ac:chgData name="Jordan Borean" userId="333fd354aa0f3128" providerId="Windows Live" clId="Web-{28820C41-DCDA-49F2-9094-A26D8485D62B}" dt="2019-06-24T22:46:19.943" v="811" actId="20577"/>
          <ac:spMkLst>
            <pc:docMk/>
            <pc:sldMk cId="2524654212" sldId="322"/>
            <ac:spMk id="13" creationId="{D3537BCE-EE05-4041-B2A5-FD1504E5475E}"/>
          </ac:spMkLst>
        </pc:spChg>
      </pc:sldChg>
      <pc:sldChg chg="addSp delSp modSp add replId">
        <pc:chgData name="Jordan Borean" userId="333fd354aa0f3128" providerId="Windows Live" clId="Web-{28820C41-DCDA-49F2-9094-A26D8485D62B}" dt="2019-06-24T22:42:01.018" v="395" actId="20577"/>
        <pc:sldMkLst>
          <pc:docMk/>
          <pc:sldMk cId="2297674773" sldId="326"/>
        </pc:sldMkLst>
        <pc:spChg chg="add del">
          <ac:chgData name="Jordan Borean" userId="333fd354aa0f3128" providerId="Windows Live" clId="Web-{28820C41-DCDA-49F2-9094-A26D8485D62B}" dt="2019-06-24T22:39:26.893" v="153"/>
          <ac:spMkLst>
            <pc:docMk/>
            <pc:sldMk cId="2297674773" sldId="326"/>
            <ac:spMk id="2" creationId="{CA28399C-DE80-47D1-BB18-3A6D4408785E}"/>
          </ac:spMkLst>
        </pc:spChg>
        <pc:spChg chg="add del mod">
          <ac:chgData name="Jordan Borean" userId="333fd354aa0f3128" providerId="Windows Live" clId="Web-{28820C41-DCDA-49F2-9094-A26D8485D62B}" dt="2019-06-24T22:41:38.253" v="364"/>
          <ac:spMkLst>
            <pc:docMk/>
            <pc:sldMk cId="2297674773" sldId="326"/>
            <ac:spMk id="3" creationId="{F623A85C-A4F5-4928-AB08-942AAEC00AD0}"/>
          </ac:spMkLst>
        </pc:spChg>
        <pc:spChg chg="mod">
          <ac:chgData name="Jordan Borean" userId="333fd354aa0f3128" providerId="Windows Live" clId="Web-{28820C41-DCDA-49F2-9094-A26D8485D62B}" dt="2019-06-24T22:34:04.297" v="22" actId="20577"/>
          <ac:spMkLst>
            <pc:docMk/>
            <pc:sldMk cId="2297674773" sldId="326"/>
            <ac:spMk id="12" creationId="{F0877A5A-10A0-D145-88E8-F3FD05D6DFBB}"/>
          </ac:spMkLst>
        </pc:spChg>
        <pc:spChg chg="mod">
          <ac:chgData name="Jordan Borean" userId="333fd354aa0f3128" providerId="Windows Live" clId="Web-{28820C41-DCDA-49F2-9094-A26D8485D62B}" dt="2019-06-24T22:42:01.018" v="395" actId="20577"/>
          <ac:spMkLst>
            <pc:docMk/>
            <pc:sldMk cId="2297674773" sldId="326"/>
            <ac:spMk id="13" creationId="{D3537BCE-EE05-4041-B2A5-FD1504E5475E}"/>
          </ac:spMkLst>
        </pc:spChg>
      </pc:sldChg>
      <pc:sldChg chg="modSp add replId">
        <pc:chgData name="Jordan Borean" userId="333fd354aa0f3128" providerId="Windows Live" clId="Web-{28820C41-DCDA-49F2-9094-A26D8485D62B}" dt="2019-06-24T22:42:58.347" v="450" actId="20577"/>
        <pc:sldMkLst>
          <pc:docMk/>
          <pc:sldMk cId="3099944438" sldId="327"/>
        </pc:sldMkLst>
        <pc:spChg chg="mod">
          <ac:chgData name="Jordan Borean" userId="333fd354aa0f3128" providerId="Windows Live" clId="Web-{28820C41-DCDA-49F2-9094-A26D8485D62B}" dt="2019-06-24T22:34:23.547" v="40" actId="20577"/>
          <ac:spMkLst>
            <pc:docMk/>
            <pc:sldMk cId="3099944438" sldId="327"/>
            <ac:spMk id="12" creationId="{F0877A5A-10A0-D145-88E8-F3FD05D6DFBB}"/>
          </ac:spMkLst>
        </pc:spChg>
        <pc:spChg chg="mod">
          <ac:chgData name="Jordan Borean" userId="333fd354aa0f3128" providerId="Windows Live" clId="Web-{28820C41-DCDA-49F2-9094-A26D8485D62B}" dt="2019-06-24T22:42:58.347" v="450" actId="20577"/>
          <ac:spMkLst>
            <pc:docMk/>
            <pc:sldMk cId="3099944438" sldId="327"/>
            <ac:spMk id="13" creationId="{D3537BCE-EE05-4041-B2A5-FD1504E5475E}"/>
          </ac:spMkLst>
        </pc:spChg>
      </pc:sldChg>
      <pc:sldChg chg="modSp add replId">
        <pc:chgData name="Jordan Borean" userId="333fd354aa0f3128" providerId="Windows Live" clId="Web-{28820C41-DCDA-49F2-9094-A26D8485D62B}" dt="2019-06-24T22:43:32.269" v="543" actId="20577"/>
        <pc:sldMkLst>
          <pc:docMk/>
          <pc:sldMk cId="3482215982" sldId="328"/>
        </pc:sldMkLst>
        <pc:spChg chg="mod">
          <ac:chgData name="Jordan Borean" userId="333fd354aa0f3128" providerId="Windows Live" clId="Web-{28820C41-DCDA-49F2-9094-A26D8485D62B}" dt="2019-06-24T22:34:34.516" v="54" actId="14100"/>
          <ac:spMkLst>
            <pc:docMk/>
            <pc:sldMk cId="3482215982" sldId="328"/>
            <ac:spMk id="12" creationId="{F0877A5A-10A0-D145-88E8-F3FD05D6DFBB}"/>
          </ac:spMkLst>
        </pc:spChg>
        <pc:spChg chg="mod">
          <ac:chgData name="Jordan Borean" userId="333fd354aa0f3128" providerId="Windows Live" clId="Web-{28820C41-DCDA-49F2-9094-A26D8485D62B}" dt="2019-06-24T22:43:32.269" v="543" actId="20577"/>
          <ac:spMkLst>
            <pc:docMk/>
            <pc:sldMk cId="3482215982" sldId="328"/>
            <ac:spMk id="13" creationId="{D3537BCE-EE05-4041-B2A5-FD1504E5475E}"/>
          </ac:spMkLst>
        </pc:spChg>
      </pc:sldChg>
      <pc:sldChg chg="modSp add replId">
        <pc:chgData name="Jordan Borean" userId="333fd354aa0f3128" providerId="Windows Live" clId="Web-{28820C41-DCDA-49F2-9094-A26D8485D62B}" dt="2019-06-24T22:44:08.722" v="573" actId="20577"/>
        <pc:sldMkLst>
          <pc:docMk/>
          <pc:sldMk cId="1733247159" sldId="329"/>
        </pc:sldMkLst>
        <pc:spChg chg="mod">
          <ac:chgData name="Jordan Borean" userId="333fd354aa0f3128" providerId="Windows Live" clId="Web-{28820C41-DCDA-49F2-9094-A26D8485D62B}" dt="2019-06-24T22:34:40.594" v="63" actId="20577"/>
          <ac:spMkLst>
            <pc:docMk/>
            <pc:sldMk cId="1733247159" sldId="329"/>
            <ac:spMk id="12" creationId="{F0877A5A-10A0-D145-88E8-F3FD05D6DFBB}"/>
          </ac:spMkLst>
        </pc:spChg>
        <pc:spChg chg="mod">
          <ac:chgData name="Jordan Borean" userId="333fd354aa0f3128" providerId="Windows Live" clId="Web-{28820C41-DCDA-49F2-9094-A26D8485D62B}" dt="2019-06-24T22:44:08.722" v="573" actId="20577"/>
          <ac:spMkLst>
            <pc:docMk/>
            <pc:sldMk cId="1733247159" sldId="329"/>
            <ac:spMk id="13" creationId="{D3537BCE-EE05-4041-B2A5-FD1504E5475E}"/>
          </ac:spMkLst>
        </pc:spChg>
      </pc:sldChg>
      <pc:sldChg chg="modSp add replId">
        <pc:chgData name="Jordan Borean" userId="333fd354aa0f3128" providerId="Windows Live" clId="Web-{28820C41-DCDA-49F2-9094-A26D8485D62B}" dt="2019-06-24T22:45:07.161" v="728" actId="20577"/>
        <pc:sldMkLst>
          <pc:docMk/>
          <pc:sldMk cId="2135264415" sldId="330"/>
        </pc:sldMkLst>
        <pc:spChg chg="mod">
          <ac:chgData name="Jordan Borean" userId="333fd354aa0f3128" providerId="Windows Live" clId="Web-{28820C41-DCDA-49F2-9094-A26D8485D62B}" dt="2019-06-24T22:34:50.360" v="79" actId="20577"/>
          <ac:spMkLst>
            <pc:docMk/>
            <pc:sldMk cId="2135264415" sldId="330"/>
            <ac:spMk id="12" creationId="{F0877A5A-10A0-D145-88E8-F3FD05D6DFBB}"/>
          </ac:spMkLst>
        </pc:spChg>
        <pc:spChg chg="mod">
          <ac:chgData name="Jordan Borean" userId="333fd354aa0f3128" providerId="Windows Live" clId="Web-{28820C41-DCDA-49F2-9094-A26D8485D62B}" dt="2019-06-24T22:45:07.161" v="728" actId="20577"/>
          <ac:spMkLst>
            <pc:docMk/>
            <pc:sldMk cId="2135264415" sldId="330"/>
            <ac:spMk id="13" creationId="{D3537BCE-EE05-4041-B2A5-FD1504E5475E}"/>
          </ac:spMkLst>
        </pc:spChg>
      </pc:sldChg>
      <pc:sldChg chg="modSp add replId">
        <pc:chgData name="Jordan Borean" userId="333fd354aa0f3128" providerId="Windows Live" clId="Web-{28820C41-DCDA-49F2-9094-A26D8485D62B}" dt="2019-06-24T22:45:35.083" v="800" actId="20577"/>
        <pc:sldMkLst>
          <pc:docMk/>
          <pc:sldMk cId="1549334825" sldId="331"/>
        </pc:sldMkLst>
        <pc:spChg chg="mod">
          <ac:chgData name="Jordan Borean" userId="333fd354aa0f3128" providerId="Windows Live" clId="Web-{28820C41-DCDA-49F2-9094-A26D8485D62B}" dt="2019-06-24T22:35:09.344" v="88" actId="20577"/>
          <ac:spMkLst>
            <pc:docMk/>
            <pc:sldMk cId="1549334825" sldId="331"/>
            <ac:spMk id="12" creationId="{F0877A5A-10A0-D145-88E8-F3FD05D6DFBB}"/>
          </ac:spMkLst>
        </pc:spChg>
        <pc:spChg chg="mod">
          <ac:chgData name="Jordan Borean" userId="333fd354aa0f3128" providerId="Windows Live" clId="Web-{28820C41-DCDA-49F2-9094-A26D8485D62B}" dt="2019-06-24T22:45:35.083" v="800" actId="20577"/>
          <ac:spMkLst>
            <pc:docMk/>
            <pc:sldMk cId="1549334825" sldId="331"/>
            <ac:spMk id="13" creationId="{D3537BCE-EE05-4041-B2A5-FD1504E5475E}"/>
          </ac:spMkLst>
        </pc:spChg>
      </pc:sldChg>
      <pc:sldChg chg="add del replId">
        <pc:chgData name="Jordan Borean" userId="333fd354aa0f3128" providerId="Windows Live" clId="Web-{28820C41-DCDA-49F2-9094-A26D8485D62B}" dt="2019-06-24T22:35:01.407" v="86"/>
        <pc:sldMkLst>
          <pc:docMk/>
          <pc:sldMk cId="105156796" sldId="332"/>
        </pc:sldMkLst>
      </pc:sldChg>
      <pc:sldChg chg="modSp add replId">
        <pc:chgData name="Jordan Borean" userId="333fd354aa0f3128" providerId="Windows Live" clId="Web-{28820C41-DCDA-49F2-9094-A26D8485D62B}" dt="2019-06-24T22:48:10.740" v="898" actId="20577"/>
        <pc:sldMkLst>
          <pc:docMk/>
          <pc:sldMk cId="4219025736" sldId="332"/>
        </pc:sldMkLst>
        <pc:spChg chg="mod">
          <ac:chgData name="Jordan Borean" userId="333fd354aa0f3128" providerId="Windows Live" clId="Web-{28820C41-DCDA-49F2-9094-A26D8485D62B}" dt="2019-06-24T22:35:35.313" v="114" actId="20577"/>
          <ac:spMkLst>
            <pc:docMk/>
            <pc:sldMk cId="4219025736" sldId="332"/>
            <ac:spMk id="12" creationId="{F0877A5A-10A0-D145-88E8-F3FD05D6DFBB}"/>
          </ac:spMkLst>
        </pc:spChg>
        <pc:spChg chg="mod">
          <ac:chgData name="Jordan Borean" userId="333fd354aa0f3128" providerId="Windows Live" clId="Web-{28820C41-DCDA-49F2-9094-A26D8485D62B}" dt="2019-06-24T22:48:10.740" v="898" actId="20577"/>
          <ac:spMkLst>
            <pc:docMk/>
            <pc:sldMk cId="4219025736" sldId="332"/>
            <ac:spMk id="13" creationId="{D3537BCE-EE05-4041-B2A5-FD1504E5475E}"/>
          </ac:spMkLst>
        </pc:spChg>
      </pc:sldChg>
    </pc:docChg>
  </pc:docChgLst>
  <pc:docChgLst>
    <pc:chgData name="Mitch Gill" userId="09c2c84736c3a474" providerId="LiveId" clId="{D2F9B7CF-21C2-4071-8DB5-9EF921F7D727}"/>
    <pc:docChg chg="undo modSld">
      <pc:chgData name="Mitch Gill" userId="09c2c84736c3a474" providerId="LiveId" clId="{D2F9B7CF-21C2-4071-8DB5-9EF921F7D727}" dt="2019-06-25T07:33:44.863" v="166" actId="20577"/>
      <pc:docMkLst>
        <pc:docMk/>
      </pc:docMkLst>
      <pc:sldChg chg="addSp modSp">
        <pc:chgData name="Mitch Gill" userId="09c2c84736c3a474" providerId="LiveId" clId="{D2F9B7CF-21C2-4071-8DB5-9EF921F7D727}" dt="2019-06-25T07:33:44.863" v="166" actId="20577"/>
        <pc:sldMkLst>
          <pc:docMk/>
          <pc:sldMk cId="1545818797" sldId="264"/>
        </pc:sldMkLst>
        <pc:spChg chg="mod">
          <ac:chgData name="Mitch Gill" userId="09c2c84736c3a474" providerId="LiveId" clId="{D2F9B7CF-21C2-4071-8DB5-9EF921F7D727}" dt="2019-06-24T21:42:55.527" v="11"/>
          <ac:spMkLst>
            <pc:docMk/>
            <pc:sldMk cId="1545818797" sldId="264"/>
            <ac:spMk id="6" creationId="{EEFA8E91-7245-A04A-8978-722DA0C5AB70}"/>
          </ac:spMkLst>
        </pc:spChg>
        <pc:spChg chg="mod">
          <ac:chgData name="Mitch Gill" userId="09c2c84736c3a474" providerId="LiveId" clId="{D2F9B7CF-21C2-4071-8DB5-9EF921F7D727}" dt="2019-06-25T07:33:44.863" v="166" actId="20577"/>
          <ac:spMkLst>
            <pc:docMk/>
            <pc:sldMk cId="1545818797" sldId="264"/>
            <ac:spMk id="7" creationId="{ED5ADC38-5201-974D-A30A-DE8429F18478}"/>
          </ac:spMkLst>
        </pc:spChg>
        <pc:picChg chg="add mod">
          <ac:chgData name="Mitch Gill" userId="09c2c84736c3a474" providerId="LiveId" clId="{D2F9B7CF-21C2-4071-8DB5-9EF921F7D727}" dt="2019-06-25T05:23:47.851" v="154" actId="1076"/>
          <ac:picMkLst>
            <pc:docMk/>
            <pc:sldMk cId="1545818797" sldId="264"/>
            <ac:picMk id="3" creationId="{9C360B22-C89A-4343-9F9C-0DC0350664B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71ABE4-6C0E-4DEB-BDA9-46735EA61CB6}" type="datetimeFigureOut">
              <a:rPr lang="en-AU" smtClean="0"/>
              <a:t>25/06/2019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F364C1-24E9-465A-B55D-B706D0819AD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946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2726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1759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AU"/>
              <a:t>Json Web Token is a lightweight means of representing claims between two parties. In </a:t>
            </a:r>
            <a:r>
              <a:rPr lang="en-AU" err="1"/>
              <a:t>Oauth</a:t>
            </a:r>
            <a:r>
              <a:rPr lang="en-AU"/>
              <a:t> 2.0 it is used to validate the integrity of the Access Token. This is done when the server (“the issuer”) sends the token. Since it has issued the token using a private key, it can be validated</a:t>
            </a:r>
          </a:p>
          <a:p>
            <a:pPr marL="228600" indent="-228600">
              <a:buAutoNum type="arabicPeriod"/>
            </a:pPr>
            <a:r>
              <a:rPr lang="en-AU"/>
              <a:t>There is a plaintext and encrypted components. The plaintext is predominantly used and the encrypted component is used for verification.</a:t>
            </a:r>
          </a:p>
          <a:p>
            <a:pPr marL="228600" indent="-228600">
              <a:buAutoNum type="arabicPeriod"/>
            </a:pPr>
            <a:r>
              <a:rPr lang="en-AU"/>
              <a:t>When validating the authenticity of the payload, the server will check against the encrypted component using it’s private key. If they are different, then the token is different.</a:t>
            </a:r>
          </a:p>
          <a:p>
            <a:pPr marL="228600" indent="-228600">
              <a:buAutoNum type="arabicPeriod"/>
            </a:pPr>
            <a:endParaRPr lang="en-AU"/>
          </a:p>
          <a:p>
            <a:pPr marL="228600" indent="-228600">
              <a:buAutoNum type="arabicPeriod"/>
            </a:pP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18632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https://jwt.io/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24816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3489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22906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94415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8155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500422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76335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2457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2262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42667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60095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44206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53690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0989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Check out: </a:t>
            </a:r>
            <a:r>
              <a:rPr lang="en-US"/>
              <a:t>"\Sessions\22nd - January - 2019\Demos\Pester Tests.ps1"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9736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0688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2990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0068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1823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AU"/>
              <a:t>Setup Access – Connect to the Application Endpoint and Enable Access define the scope of the permissions. The application will issue an Application Id / Client ID &amp; Client Secret.</a:t>
            </a:r>
          </a:p>
          <a:p>
            <a:pPr marL="228600" indent="-228600">
              <a:buAutoNum type="arabicPeriod"/>
            </a:pPr>
            <a:r>
              <a:rPr lang="en-AU"/>
              <a:t>You now must get an Authorization Code. The authorization code is used by the application to verify that consent has been given by the application.</a:t>
            </a:r>
          </a:p>
          <a:p>
            <a:pPr marL="228600" indent="-228600">
              <a:buAutoNum type="arabicPeriod"/>
            </a:pPr>
            <a:r>
              <a:rPr lang="en-AU"/>
              <a:t>Once you have the Authorization Code. Using the Client ID, Secret, Scope and Code you can exchange it for an Access Token.</a:t>
            </a:r>
          </a:p>
          <a:p>
            <a:pPr marL="228600" indent="-228600">
              <a:buAutoNum type="arabicPeriod"/>
            </a:pPr>
            <a:r>
              <a:rPr lang="en-AU"/>
              <a:t>The access token is used for all API requests under the Authorization HTTP header.</a:t>
            </a:r>
          </a:p>
          <a:p>
            <a:pPr marL="228600" indent="-228600">
              <a:buAutoNum type="arabicPeriod"/>
            </a:pPr>
            <a:r>
              <a:rPr lang="en-AU"/>
              <a:t>When the access token is expired, a new token can be requested by exchanging the refresh token for a new access token.</a:t>
            </a:r>
          </a:p>
          <a:p>
            <a:pPr marL="228600" indent="-228600">
              <a:buAutoNum type="arabicPeriod"/>
            </a:pP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5993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3258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0645F-5772-234C-8378-2DB7FD90BE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D8150-3998-7E46-8ECA-4C9F1C94A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F52FD-BFD1-414F-ADA5-1EF6C9335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DC5F5-ADD1-6840-9AF2-DBC8464E4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487CB-9845-C24D-87F3-0E715C77E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848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17750-0B35-2B45-B6A4-EACDF76BD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175A4D-352D-4945-8E42-15CC011556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5DB32-DD4D-0040-B7FD-501CE75AF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B6281-15D5-CD49-A3B6-C779421D4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9069D-F45B-D548-875F-1E448AFF3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548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EF2E08-0C81-1945-ADFF-D244774482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391C98-7591-B440-8F1D-554EFB463E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64EE7-C706-834F-83D3-FA33D7522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55AFE-7C33-5C42-B72D-1EFE49C6C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7CA07-45D6-FA4B-9BC4-0C10A6877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57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0645F-5772-234C-8378-2DB7FD90BE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D8150-3998-7E46-8ECA-4C9F1C94A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F52FD-BFD1-414F-ADA5-1EF6C9335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DC5F5-ADD1-6840-9AF2-DBC8464E4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487CB-9845-C24D-87F3-0E715C77E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9356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BEE09-9727-884B-B5B4-ACD894F7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A62E7-B7C2-BB40-BE86-73715B138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8F98C-7ABF-774C-B31E-AF918F0E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0C348-E637-554C-96A8-D7CCCD348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B1709-DE3E-F745-8AE7-BE4580D08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1491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509D7-9A2D-2B45-9165-DC1CB944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244BF-D355-754E-B970-566DB38E3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3155D-F2CD-BB43-BBAD-A3E405644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0CEBA-1560-D34E-A387-D0BC007D4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27C69-3E2E-224F-BC9E-8599C3A18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1227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31C57-281C-7B4F-8D1C-C9D96D511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6A221-D620-B444-B660-4A9B5257DD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D19B01-012A-454B-99C5-153ACAD2E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18FD96-60CB-0F4F-A197-8ABD4B109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0645D-C0D9-D24C-9C8E-AB6155B7D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3D14A-7477-B34F-A886-3891C2F64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590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C35-73D2-BA4C-8394-6B7AF1321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1681D-96EE-4040-BFA6-EE0E239CE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38FBCE-F1D5-A944-BDAC-F65A6A8ED5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776977-D926-E043-84FD-FFAD30AAD1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A35E3D-2044-0648-AF75-125C71368E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1E63B4-A665-4E4C-9116-0B761CF49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644624-107B-C541-9E23-A3805D0C2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7108FD-7BE4-7A4A-8F28-D7B8298B0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8445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CBE01-DDF4-3C48-BF72-6BDD963E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E3A574-911B-1646-9F78-06B3CB565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324542-EFD2-5C46-9BF8-1DFF80D8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5DFB1A-1132-AF46-B69D-FA1167821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4864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BF557F-01B0-DE4F-AEF5-DCB68AFE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7BAEA2-815B-B447-A086-3978BF11B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E5921-8573-8644-BA17-5B9589B07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876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64E9A-D46F-C840-9003-CC4B06622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421DE-0670-D042-8A39-8B555CBD9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62DCF2-EF5D-674A-A943-48A29BB07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AC93EB-468C-2647-9EAC-93AB37A05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496E8-0E5B-804C-B6AB-30F07033B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D49C64-457B-4F42-91DD-DB676CC3F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692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BEE09-9727-884B-B5B4-ACD894F7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A62E7-B7C2-BB40-BE86-73715B138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8F98C-7ABF-774C-B31E-AF918F0E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0C348-E637-554C-96A8-D7CCCD348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B1709-DE3E-F745-8AE7-BE4580D08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693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44234-5A8B-ED42-B0F5-7A802848B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2EF221-433B-E349-8B11-4D8DB0CC5F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CE3C26-3E07-3E49-9C9A-2691D78338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1C9A07-0E6E-3044-9379-EBFC5DFE5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A32081-9D3B-4141-AA17-AD4720B7D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44945-6C26-6D4B-9EF2-7991C3482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0882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17750-0B35-2B45-B6A4-EACDF76BD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175A4D-352D-4945-8E42-15CC011556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5DB32-DD4D-0040-B7FD-501CE75AF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B6281-15D5-CD49-A3B6-C779421D4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9069D-F45B-D548-875F-1E448AFF3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9061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EF2E08-0C81-1945-ADFF-D244774482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391C98-7591-B440-8F1D-554EFB463E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64EE7-C706-834F-83D3-FA33D7522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55AFE-7C33-5C42-B72D-1EFE49C6C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7CA07-45D6-FA4B-9BC4-0C10A6877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36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509D7-9A2D-2B45-9165-DC1CB944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244BF-D355-754E-B970-566DB38E3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3155D-F2CD-BB43-BBAD-A3E405644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0CEBA-1560-D34E-A387-D0BC007D4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27C69-3E2E-224F-BC9E-8599C3A18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459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31C57-281C-7B4F-8D1C-C9D96D511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6A221-D620-B444-B660-4A9B5257DD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D19B01-012A-454B-99C5-153ACAD2E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18FD96-60CB-0F4F-A197-8ABD4B109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0645D-C0D9-D24C-9C8E-AB6155B7D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3D14A-7477-B34F-A886-3891C2F64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3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C35-73D2-BA4C-8394-6B7AF1321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1681D-96EE-4040-BFA6-EE0E239CE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38FBCE-F1D5-A944-BDAC-F65A6A8ED5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776977-D926-E043-84FD-FFAD30AAD1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A35E3D-2044-0648-AF75-125C71368E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1E63B4-A665-4E4C-9116-0B761CF49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644624-107B-C541-9E23-A3805D0C2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7108FD-7BE4-7A4A-8F28-D7B8298B0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761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CBE01-DDF4-3C48-BF72-6BDD963E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E3A574-911B-1646-9F78-06B3CB565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324542-EFD2-5C46-9BF8-1DFF80D8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5DFB1A-1132-AF46-B69D-FA1167821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03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BF557F-01B0-DE4F-AEF5-DCB68AFE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7BAEA2-815B-B447-A086-3978BF11B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E5921-8573-8644-BA17-5B9589B07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07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64E9A-D46F-C840-9003-CC4B06622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421DE-0670-D042-8A39-8B555CBD9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62DCF2-EF5D-674A-A943-48A29BB07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AC93EB-468C-2647-9EAC-93AB37A05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496E8-0E5B-804C-B6AB-30F07033B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D49C64-457B-4F42-91DD-DB676CC3F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32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44234-5A8B-ED42-B0F5-7A802848B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2EF221-433B-E349-8B11-4D8DB0CC5F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CE3C26-3E07-3E49-9C9A-2691D78338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1C9A07-0E6E-3044-9379-EBFC5DFE5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A32081-9D3B-4141-AA17-AD4720B7D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44945-6C26-6D4B-9EF2-7991C3482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92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D6957D-395C-174B-AD90-80924EE7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39039-FF40-6D4A-A3E9-725150543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3DA80-FC1C-CF48-BE44-8D50EE212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4DCD2-EF02-1047-A7CC-68E698C490DF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1DF81-AD20-2A44-8831-F8D9BFB5B4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7E3B1-A9E5-2C4C-B0E8-6DE8FE1425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86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D6957D-395C-174B-AD90-80924EE7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39039-FF40-6D4A-A3E9-725150543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3DA80-FC1C-CF48-BE44-8D50EE212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4DCD2-EF02-1047-A7CC-68E698C490DF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1DF81-AD20-2A44-8831-F8D9BFB5B4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7E3B1-A9E5-2C4C-B0E8-6DE8FE1425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565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ools.ietf.org/html/rfc7519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blogs.msdn.microsoft.com/twistylittlepassagesallalike/2011/04/23/everyone-quotes-command-line-arguments-the-wrong-way/" TargetMode="External"/><Relationship Id="rId4" Type="http://schemas.openxmlformats.org/officeDocument/2006/relationships/hyperlink" Target="https://github.com/jborean93/brispug-repo/tree/master/processes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hyperlink" Target="https://youtu.be/36fkyKYq43c?t=1472" TargetMode="External"/><Relationship Id="rId4" Type="http://schemas.openxmlformats.org/officeDocument/2006/relationships/hyperlink" Target="https://youtu.be/Mrs49IdnSHc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0EB1759-8857-D44D-943E-D0A4DAEF4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0ADE4B6-888D-D649-91D8-B93B2F768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368" y="486082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BrisPUG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E00B5A-864B-1141-8464-FF55CAD6C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778" y="1490714"/>
            <a:ext cx="4725826" cy="353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69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BC5AC-DCD4-6F4A-B2DB-FF28E61B5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E93A9B-B3F0-254E-B3B0-9F508C54D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7" y="0"/>
            <a:ext cx="12180232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C8A4FD-29F6-E846-AB32-2C2BADCA12D0}"/>
              </a:ext>
            </a:extLst>
          </p:cNvPr>
          <p:cNvSpPr txBox="1">
            <a:spLocks/>
          </p:cNvSpPr>
          <p:nvPr/>
        </p:nvSpPr>
        <p:spPr>
          <a:xfrm>
            <a:off x="772423" y="4964033"/>
            <a:ext cx="10886177" cy="1005944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>
                <a:solidFill>
                  <a:schemeClr val="bg1"/>
                </a:solidFill>
                <a:latin typeface="Arial"/>
                <a:cs typeface="Arial"/>
              </a:rPr>
              <a:t>OAuth 2.0 Rundown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0C5A45-3460-6B4F-BC44-F5513C3BF261}"/>
              </a:ext>
            </a:extLst>
          </p:cNvPr>
          <p:cNvSpPr txBox="1">
            <a:spLocks/>
          </p:cNvSpPr>
          <p:nvPr/>
        </p:nvSpPr>
        <p:spPr>
          <a:xfrm>
            <a:off x="772423" y="4964033"/>
            <a:ext cx="11185115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401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8F61E12-44BB-8A4C-9D9B-749853EC8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859F08-F8B1-8644-993B-928DED201BD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FF57B7B-BF06-644F-AE6A-DB11B6C683B4}"/>
              </a:ext>
            </a:extLst>
          </p:cNvPr>
          <p:cNvSpPr txBox="1">
            <a:spLocks/>
          </p:cNvSpPr>
          <p:nvPr/>
        </p:nvSpPr>
        <p:spPr>
          <a:xfrm>
            <a:off x="3148546" y="303064"/>
            <a:ext cx="84963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OAuth 2.0 (RFC 6749)?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85D271E-C10E-3441-BE32-01F6DF5A0052}"/>
              </a:ext>
            </a:extLst>
          </p:cNvPr>
          <p:cNvSpPr txBox="1">
            <a:spLocks/>
          </p:cNvSpPr>
          <p:nvPr/>
        </p:nvSpPr>
        <p:spPr>
          <a:xfrm>
            <a:off x="324256" y="1180290"/>
            <a:ext cx="11595370" cy="52877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Authentication Framework (RFC 6749)</a:t>
            </a:r>
          </a:p>
          <a:p>
            <a:pPr>
              <a:lnSpc>
                <a:spcPct val="150000"/>
              </a:lnSpc>
            </a:pPr>
            <a:r>
              <a:rPr 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Allows Limited Access to a HTTP service.</a:t>
            </a:r>
          </a:p>
          <a:p>
            <a:pPr>
              <a:lnSpc>
                <a:spcPct val="150000"/>
              </a:lnSpc>
            </a:pPr>
            <a:r>
              <a:rPr 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Supersedes OAuth 1.0</a:t>
            </a:r>
          </a:p>
          <a:p>
            <a:pPr>
              <a:lnSpc>
                <a:spcPct val="150000"/>
              </a:lnSpc>
            </a:pPr>
            <a:r>
              <a:rPr 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Username / Password is exchanged by a tokens. </a:t>
            </a:r>
          </a:p>
          <a:p>
            <a:pPr>
              <a:lnSpc>
                <a:spcPct val="150000"/>
              </a:lnSpc>
            </a:pPr>
            <a:r>
              <a:rPr 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Access lists is defined using Scopes.</a:t>
            </a:r>
          </a:p>
          <a:p>
            <a:pPr algn="r">
              <a:lnSpc>
                <a:spcPct val="150000"/>
              </a:lnSpc>
            </a:pPr>
            <a:endParaRPr lang="en-US" sz="3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615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5940B7-255B-1E4E-87CF-F07418416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0877A5A-10A0-D145-88E8-F3FD05D6DFBB}"/>
              </a:ext>
            </a:extLst>
          </p:cNvPr>
          <p:cNvSpPr txBox="1">
            <a:spLocks/>
          </p:cNvSpPr>
          <p:nvPr/>
        </p:nvSpPr>
        <p:spPr>
          <a:xfrm>
            <a:off x="4651131" y="862667"/>
            <a:ext cx="683203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OAUTH 2.0 PROCESS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3537BCE-EE05-4041-B2A5-FD1504E5475E}"/>
              </a:ext>
            </a:extLst>
          </p:cNvPr>
          <p:cNvSpPr txBox="1">
            <a:spLocks/>
          </p:cNvSpPr>
          <p:nvPr/>
        </p:nvSpPr>
        <p:spPr>
          <a:xfrm>
            <a:off x="3358662" y="1731960"/>
            <a:ext cx="8018176" cy="473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Setup Access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Authorization Code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Access Token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Service with Access Token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Access Token Refresh  </a:t>
            </a:r>
          </a:p>
        </p:txBody>
      </p:sp>
    </p:spTree>
    <p:extLst>
      <p:ext uri="{BB962C8B-B14F-4D97-AF65-F5344CB8AC3E}">
        <p14:creationId xmlns:p14="http://schemas.microsoft.com/office/powerpoint/2010/main" val="1739821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EAB116-0DBF-A241-95B4-1844D615F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2009320" y="2499443"/>
            <a:ext cx="7665031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>
                <a:solidFill>
                  <a:srgbClr val="0070C0"/>
                </a:solidFill>
                <a:latin typeface="Arial"/>
                <a:cs typeface="Arial"/>
              </a:rPr>
              <a:t>Demo</a:t>
            </a:r>
            <a:endParaRPr lang="en-US">
              <a:cs typeface="Calibri Light" panose="020F0302020204030204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30564" y="1731960"/>
            <a:ext cx="5746273" cy="473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endParaRPr lang="en-US" sz="36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731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5940B7-255B-1E4E-87CF-F07418416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0877A5A-10A0-D145-88E8-F3FD05D6DFBB}"/>
              </a:ext>
            </a:extLst>
          </p:cNvPr>
          <p:cNvSpPr txBox="1">
            <a:spLocks/>
          </p:cNvSpPr>
          <p:nvPr/>
        </p:nvSpPr>
        <p:spPr>
          <a:xfrm>
            <a:off x="4271211" y="862667"/>
            <a:ext cx="721195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SCOPES FAQ’S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3537BCE-EE05-4041-B2A5-FD1504E5475E}"/>
              </a:ext>
            </a:extLst>
          </p:cNvPr>
          <p:cNvSpPr txBox="1">
            <a:spLocks/>
          </p:cNvSpPr>
          <p:nvPr/>
        </p:nvSpPr>
        <p:spPr>
          <a:xfrm>
            <a:off x="2514600" y="1731960"/>
            <a:ext cx="8862238" cy="473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Mechanism to limit application access to a user account.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Denoted by “</a:t>
            </a:r>
            <a:r>
              <a:rPr lang="en-US" sz="360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action:location</a:t>
            </a:r>
            <a:r>
              <a:rPr lang="en-US" sz="3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– </a:t>
            </a:r>
            <a:r>
              <a:rPr lang="en-US" sz="360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read:profile</a:t>
            </a:r>
            <a:endParaRPr lang="en-US" sz="36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Scopes must be specified in exchange for Token.</a:t>
            </a:r>
          </a:p>
        </p:txBody>
      </p:sp>
    </p:spTree>
    <p:extLst>
      <p:ext uri="{BB962C8B-B14F-4D97-AF65-F5344CB8AC3E}">
        <p14:creationId xmlns:p14="http://schemas.microsoft.com/office/powerpoint/2010/main" val="1377246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5940B7-255B-1E4E-87CF-F07418416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0877A5A-10A0-D145-88E8-F3FD05D6DFBB}"/>
              </a:ext>
            </a:extLst>
          </p:cNvPr>
          <p:cNvSpPr txBox="1">
            <a:spLocks/>
          </p:cNvSpPr>
          <p:nvPr/>
        </p:nvSpPr>
        <p:spPr>
          <a:xfrm>
            <a:off x="4271211" y="862667"/>
            <a:ext cx="721195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TOKENS FAQ’S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3537BCE-EE05-4041-B2A5-FD1504E5475E}"/>
              </a:ext>
            </a:extLst>
          </p:cNvPr>
          <p:cNvSpPr txBox="1">
            <a:spLocks/>
          </p:cNvSpPr>
          <p:nvPr/>
        </p:nvSpPr>
        <p:spPr>
          <a:xfrm>
            <a:off x="2514600" y="1731960"/>
            <a:ext cx="8862238" cy="473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have a limited lifetime. (You can adjust the lifetime of the token)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are signed using JWT or Other Protocol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still are passwords and should be treated as such.</a:t>
            </a:r>
          </a:p>
        </p:txBody>
      </p:sp>
    </p:spTree>
    <p:extLst>
      <p:ext uri="{BB962C8B-B14F-4D97-AF65-F5344CB8AC3E}">
        <p14:creationId xmlns:p14="http://schemas.microsoft.com/office/powerpoint/2010/main" val="104655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5940B7-255B-1E4E-87CF-F07418416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0877A5A-10A0-D145-88E8-F3FD05D6DFBB}"/>
              </a:ext>
            </a:extLst>
          </p:cNvPr>
          <p:cNvSpPr txBox="1">
            <a:spLocks/>
          </p:cNvSpPr>
          <p:nvPr/>
        </p:nvSpPr>
        <p:spPr>
          <a:xfrm>
            <a:off x="4271211" y="406397"/>
            <a:ext cx="721195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JWT (JSON WEB TOKEN) (RFC 7519) 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3537BCE-EE05-4041-B2A5-FD1504E5475E}"/>
              </a:ext>
            </a:extLst>
          </p:cNvPr>
          <p:cNvSpPr txBox="1">
            <a:spLocks/>
          </p:cNvSpPr>
          <p:nvPr/>
        </p:nvSpPr>
        <p:spPr>
          <a:xfrm>
            <a:off x="2514600" y="1731960"/>
            <a:ext cx="8862238" cy="473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Representative claims securely between two parties.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Plaintext /  Encrypted Component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60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PlainText</a:t>
            </a:r>
            <a:r>
              <a:rPr lang="en-US" sz="3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–ne Encrypted) {return $false}</a:t>
            </a:r>
          </a:p>
        </p:txBody>
      </p:sp>
    </p:spTree>
    <p:extLst>
      <p:ext uri="{BB962C8B-B14F-4D97-AF65-F5344CB8AC3E}">
        <p14:creationId xmlns:p14="http://schemas.microsoft.com/office/powerpoint/2010/main" val="950018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EAB116-0DBF-A241-95B4-1844D615F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2009320" y="2499443"/>
            <a:ext cx="7665031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>
                <a:solidFill>
                  <a:srgbClr val="0070C0"/>
                </a:solidFill>
                <a:latin typeface="Arial"/>
                <a:cs typeface="Arial"/>
              </a:rPr>
              <a:t>JWT Demo</a:t>
            </a:r>
            <a:endParaRPr lang="en-US">
              <a:cs typeface="Calibri Light" panose="020F0302020204030204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30564" y="1731960"/>
            <a:ext cx="5746273" cy="473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endParaRPr lang="en-US" sz="36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612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EAB116-0DBF-A241-95B4-1844D615F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2009320" y="2499443"/>
            <a:ext cx="7665031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err="1">
                <a:solidFill>
                  <a:srgbClr val="0070C0"/>
                </a:solidFill>
                <a:latin typeface="Arial"/>
                <a:cs typeface="Arial"/>
              </a:rPr>
              <a:t>Oauth</a:t>
            </a:r>
            <a:r>
              <a:rPr lang="en-US" sz="8800" b="1">
                <a:solidFill>
                  <a:srgbClr val="0070C0"/>
                </a:solidFill>
                <a:latin typeface="Arial"/>
                <a:cs typeface="Arial"/>
              </a:rPr>
              <a:t> 2.0 Demo</a:t>
            </a:r>
            <a:endParaRPr lang="en-US">
              <a:cs typeface="Calibri Light" panose="020F0302020204030204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30564" y="1731960"/>
            <a:ext cx="5746273" cy="473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endParaRPr lang="en-US" sz="36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386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EAB116-0DBF-A241-95B4-1844D615F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2009320" y="2499443"/>
            <a:ext cx="766503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88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30564" y="1731960"/>
            <a:ext cx="5746273" cy="473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endParaRPr lang="en-US" sz="36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404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EAB116-0DBF-A241-95B4-1844D615F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30565" y="862667"/>
            <a:ext cx="585259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Sponsored By:</a:t>
            </a:r>
          </a:p>
        </p:txBody>
      </p:sp>
      <p:pic>
        <p:nvPicPr>
          <p:cNvPr id="5" name="Picture 4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E96820EB-8AF0-45D3-899B-1E15A9838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632" y="5104907"/>
            <a:ext cx="3267531" cy="16290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FB5E9B0-081C-4955-8905-01D59CE19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632" y="2023871"/>
            <a:ext cx="3267531" cy="12773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02FD20-06B8-4E55-BDFD-7C527A2E2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5632" y="3798249"/>
            <a:ext cx="3267531" cy="114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826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5940B7-255B-1E4E-87CF-F07418416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0877A5A-10A0-D145-88E8-F3FD05D6DFBB}"/>
              </a:ext>
            </a:extLst>
          </p:cNvPr>
          <p:cNvSpPr txBox="1">
            <a:spLocks/>
          </p:cNvSpPr>
          <p:nvPr/>
        </p:nvSpPr>
        <p:spPr>
          <a:xfrm>
            <a:off x="5630565" y="862667"/>
            <a:ext cx="585259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USEFUL LINKS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3537BCE-EE05-4041-B2A5-FD1504E5475E}"/>
              </a:ext>
            </a:extLst>
          </p:cNvPr>
          <p:cNvSpPr txBox="1">
            <a:spLocks/>
          </p:cNvSpPr>
          <p:nvPr/>
        </p:nvSpPr>
        <p:spPr>
          <a:xfrm>
            <a:off x="2532185" y="1731960"/>
            <a:ext cx="8844653" cy="473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3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https://tools.ietf.org/html/rfc6749.html</a:t>
            </a:r>
          </a:p>
          <a:p>
            <a:pPr marL="285750" indent="-2857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3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https://tools.ietf.org/html/rfc7519</a:t>
            </a:r>
            <a:endParaRPr lang="en-US" sz="33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3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https://jwt.io/</a:t>
            </a:r>
          </a:p>
          <a:p>
            <a:pPr algn="r">
              <a:lnSpc>
                <a:spcPct val="150000"/>
              </a:lnSpc>
            </a:pPr>
            <a:endParaRPr lang="en-US" sz="36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568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BC5AC-DCD4-6F4A-B2DB-FF28E61B5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E93A9B-B3F0-254E-B3B0-9F508C54D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7" y="0"/>
            <a:ext cx="12180232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C8A4FD-29F6-E846-AB32-2C2BADCA12D0}"/>
              </a:ext>
            </a:extLst>
          </p:cNvPr>
          <p:cNvSpPr txBox="1">
            <a:spLocks/>
          </p:cNvSpPr>
          <p:nvPr/>
        </p:nvSpPr>
        <p:spPr>
          <a:xfrm>
            <a:off x="772423" y="4964033"/>
            <a:ext cx="10886177" cy="1005944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>
                <a:solidFill>
                  <a:schemeClr val="bg1"/>
                </a:solidFill>
                <a:latin typeface="Arial"/>
                <a:cs typeface="Arial"/>
              </a:rPr>
              <a:t>101 Way’s to Run EXE’S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0C5A45-3460-6B4F-BC44-F5513C3BF261}"/>
              </a:ext>
            </a:extLst>
          </p:cNvPr>
          <p:cNvSpPr txBox="1">
            <a:spLocks/>
          </p:cNvSpPr>
          <p:nvPr/>
        </p:nvSpPr>
        <p:spPr>
          <a:xfrm>
            <a:off x="772423" y="4964033"/>
            <a:ext cx="11185115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236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5940B7-255B-1E4E-87CF-F07418416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0877A5A-10A0-D145-88E8-F3FD05D6DFBB}"/>
              </a:ext>
            </a:extLst>
          </p:cNvPr>
          <p:cNvSpPr txBox="1">
            <a:spLocks/>
          </p:cNvSpPr>
          <p:nvPr/>
        </p:nvSpPr>
        <p:spPr>
          <a:xfrm>
            <a:off x="4271211" y="862667"/>
            <a:ext cx="7211952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>
                <a:solidFill>
                  <a:srgbClr val="0070C0"/>
                </a:solidFill>
                <a:latin typeface="Arial"/>
                <a:cs typeface="Arial"/>
              </a:rPr>
              <a:t>Call Operator</a:t>
            </a:r>
            <a:endParaRPr lang="en-US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3537BCE-EE05-4041-B2A5-FD1504E5475E}"/>
              </a:ext>
            </a:extLst>
          </p:cNvPr>
          <p:cNvSpPr txBox="1">
            <a:spLocks/>
          </p:cNvSpPr>
          <p:nvPr/>
        </p:nvSpPr>
        <p:spPr>
          <a:xfrm>
            <a:off x="2514600" y="1731960"/>
            <a:ext cx="8862238" cy="4736075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lnSpc>
                <a:spcPct val="150000"/>
              </a:lnSpc>
              <a:buFont typeface="Arial" panose="020F0302020204030204"/>
              <a:buChar char="•"/>
            </a:pPr>
            <a:r>
              <a:rPr lang="en-US" sz="3600">
                <a:solidFill>
                  <a:srgbClr val="002060"/>
                </a:solidFill>
                <a:latin typeface="Arial"/>
                <a:cs typeface="Arial"/>
              </a:rPr>
              <a:t>Super simple</a:t>
            </a:r>
          </a:p>
          <a:p>
            <a:pPr marL="742950" indent="-742950">
              <a:lnSpc>
                <a:spcPct val="150000"/>
              </a:lnSpc>
              <a:buFont typeface="Arial" panose="020F0302020204030204"/>
              <a:buChar char="•"/>
            </a:pPr>
            <a:r>
              <a:rPr lang="en-US" sz="3600">
                <a:solidFill>
                  <a:srgbClr val="002060"/>
                </a:solidFill>
                <a:latin typeface="Arial"/>
                <a:cs typeface="Arial"/>
              </a:rPr>
              <a:t>Harder to capture and manage output</a:t>
            </a:r>
            <a:endParaRPr lang="en-US" sz="36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>
              <a:lnSpc>
                <a:spcPct val="150000"/>
              </a:lnSpc>
              <a:buFont typeface="Arial" panose="020F0302020204030204"/>
              <a:buChar char="•"/>
            </a:pPr>
            <a:r>
              <a:rPr lang="en-US" sz="3600">
                <a:solidFill>
                  <a:srgbClr val="002060"/>
                </a:solidFill>
                <a:latin typeface="Arial"/>
                <a:cs typeface="Arial"/>
              </a:rPr>
              <a:t>Simply call the executable 'whoami.exe'</a:t>
            </a:r>
          </a:p>
          <a:p>
            <a:pPr marL="742950" indent="-742950">
              <a:lnSpc>
                <a:spcPct val="150000"/>
              </a:lnSpc>
              <a:buFont typeface="Arial" panose="020F0302020204030204"/>
              <a:buChar char="•"/>
            </a:pPr>
            <a:r>
              <a:rPr lang="en-US" sz="3600">
                <a:solidFill>
                  <a:srgbClr val="002060"/>
                </a:solidFill>
                <a:latin typeface="Arial"/>
                <a:cs typeface="Arial"/>
              </a:rPr>
              <a:t>Or use the call operator '&amp;$exe'</a:t>
            </a:r>
            <a:endParaRPr lang="en-US" sz="36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36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674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5940B7-255B-1E4E-87CF-F07418416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0877A5A-10A0-D145-88E8-F3FD05D6DFBB}"/>
              </a:ext>
            </a:extLst>
          </p:cNvPr>
          <p:cNvSpPr txBox="1">
            <a:spLocks/>
          </p:cNvSpPr>
          <p:nvPr/>
        </p:nvSpPr>
        <p:spPr>
          <a:xfrm>
            <a:off x="4271211" y="862667"/>
            <a:ext cx="7211952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>
                <a:solidFill>
                  <a:srgbClr val="0070C0"/>
                </a:solidFill>
                <a:latin typeface="Arial"/>
                <a:cs typeface="Arial"/>
              </a:rPr>
              <a:t>Start-Process</a:t>
            </a:r>
            <a:endParaRPr lang="en-US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3537BCE-EE05-4041-B2A5-FD1504E5475E}"/>
              </a:ext>
            </a:extLst>
          </p:cNvPr>
          <p:cNvSpPr txBox="1">
            <a:spLocks/>
          </p:cNvSpPr>
          <p:nvPr/>
        </p:nvSpPr>
        <p:spPr>
          <a:xfrm>
            <a:off x="2514600" y="1731960"/>
            <a:ext cx="8862238" cy="4736075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lnSpc>
                <a:spcPct val="150000"/>
              </a:lnSpc>
              <a:buFont typeface="Arial" panose="020F0302020204030204"/>
              <a:buChar char="•"/>
            </a:pPr>
            <a:r>
              <a:rPr lang="en-US" sz="3600">
                <a:solidFill>
                  <a:srgbClr val="002060"/>
                </a:solidFill>
                <a:latin typeface="Arial"/>
                <a:cs typeface="Arial"/>
              </a:rPr>
              <a:t>Proper PowerShell cmdlet</a:t>
            </a:r>
            <a:endParaRPr lang="en-US" sz="36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>
              <a:lnSpc>
                <a:spcPct val="150000"/>
              </a:lnSpc>
              <a:buFont typeface="Arial" panose="020F0302020204030204"/>
              <a:buChar char="•"/>
            </a:pPr>
            <a:r>
              <a:rPr lang="en-US" sz="3600">
                <a:solidFill>
                  <a:srgbClr val="002060"/>
                </a:solidFill>
                <a:latin typeface="Arial"/>
                <a:cs typeface="Arial"/>
              </a:rPr>
              <a:t>Offers some low level options</a:t>
            </a:r>
          </a:p>
          <a:p>
            <a:pPr marL="742950" indent="-742950">
              <a:lnSpc>
                <a:spcPct val="150000"/>
              </a:lnSpc>
              <a:buFont typeface="Arial" panose="020F0302020204030204"/>
              <a:buChar char="•"/>
            </a:pPr>
            <a:r>
              <a:rPr lang="en-US" sz="3600">
                <a:solidFill>
                  <a:srgbClr val="002060"/>
                </a:solidFill>
                <a:latin typeface="Arial"/>
                <a:cs typeface="Arial"/>
              </a:rPr>
              <a:t>Cumbersome to capture output</a:t>
            </a:r>
            <a:endParaRPr lang="en-US" sz="36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944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5940B7-255B-1E4E-87CF-F07418416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0877A5A-10A0-D145-88E8-F3FD05D6DFBB}"/>
              </a:ext>
            </a:extLst>
          </p:cNvPr>
          <p:cNvSpPr txBox="1">
            <a:spLocks/>
          </p:cNvSpPr>
          <p:nvPr/>
        </p:nvSpPr>
        <p:spPr>
          <a:xfrm>
            <a:off x="3436640" y="862667"/>
            <a:ext cx="8046523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err="1">
                <a:solidFill>
                  <a:srgbClr val="0070C0"/>
                </a:solidFill>
                <a:latin typeface="Arial"/>
                <a:cs typeface="Arial"/>
              </a:rPr>
              <a:t>System.Diagnostics.Process</a:t>
            </a:r>
            <a:endParaRPr lang="en-US" b="1" err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3537BCE-EE05-4041-B2A5-FD1504E5475E}"/>
              </a:ext>
            </a:extLst>
          </p:cNvPr>
          <p:cNvSpPr txBox="1">
            <a:spLocks/>
          </p:cNvSpPr>
          <p:nvPr/>
        </p:nvSpPr>
        <p:spPr>
          <a:xfrm>
            <a:off x="2514600" y="1731960"/>
            <a:ext cx="8862238" cy="4736075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lnSpc>
                <a:spcPct val="150000"/>
              </a:lnSpc>
              <a:buFont typeface="Arial" panose="020F0302020204030204"/>
              <a:buChar char="•"/>
            </a:pPr>
            <a:r>
              <a:rPr lang="en-US" sz="3600">
                <a:solidFill>
                  <a:srgbClr val="002060"/>
                </a:solidFill>
                <a:latin typeface="Arial"/>
                <a:cs typeface="Arial"/>
              </a:rPr>
              <a:t>Like Start-Process but the fundamental .NET class it uses underneath</a:t>
            </a:r>
          </a:p>
          <a:p>
            <a:pPr marL="742950" indent="-742950">
              <a:lnSpc>
                <a:spcPct val="150000"/>
              </a:lnSpc>
              <a:buFont typeface="Arial" panose="020F0302020204030204"/>
              <a:buChar char="•"/>
            </a:pPr>
            <a:r>
              <a:rPr lang="en-US" sz="3600">
                <a:solidFill>
                  <a:srgbClr val="002060"/>
                </a:solidFill>
                <a:latin typeface="Arial"/>
                <a:cs typeface="Arial"/>
              </a:rPr>
              <a:t>Some more control than Start-Process</a:t>
            </a:r>
            <a:endParaRPr lang="en-US" sz="36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>
              <a:lnSpc>
                <a:spcPct val="150000"/>
              </a:lnSpc>
              <a:buFont typeface="Arial" panose="020F0302020204030204"/>
              <a:buChar char="•"/>
            </a:pPr>
            <a:r>
              <a:rPr lang="en-US" sz="3600">
                <a:solidFill>
                  <a:srgbClr val="002060"/>
                </a:solidFill>
                <a:latin typeface="Arial"/>
                <a:cs typeface="Arial"/>
              </a:rPr>
              <a:t>Can capture output to a var</a:t>
            </a:r>
          </a:p>
          <a:p>
            <a:pPr marL="742950" indent="-742950">
              <a:lnSpc>
                <a:spcPct val="150000"/>
              </a:lnSpc>
              <a:buFont typeface="Arial" panose="020F0302020204030204"/>
              <a:buChar char="•"/>
            </a:pPr>
            <a:r>
              <a:rPr lang="en-US" sz="3600">
                <a:solidFill>
                  <a:srgbClr val="002060"/>
                </a:solidFill>
                <a:latin typeface="Arial"/>
                <a:cs typeface="Arial"/>
              </a:rPr>
              <a:t>A bit verbose</a:t>
            </a:r>
          </a:p>
        </p:txBody>
      </p:sp>
    </p:spTree>
    <p:extLst>
      <p:ext uri="{BB962C8B-B14F-4D97-AF65-F5344CB8AC3E}">
        <p14:creationId xmlns:p14="http://schemas.microsoft.com/office/powerpoint/2010/main" val="3482215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5940B7-255B-1E4E-87CF-F07418416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0877A5A-10A0-D145-88E8-F3FD05D6DFBB}"/>
              </a:ext>
            </a:extLst>
          </p:cNvPr>
          <p:cNvSpPr txBox="1">
            <a:spLocks/>
          </p:cNvSpPr>
          <p:nvPr/>
        </p:nvSpPr>
        <p:spPr>
          <a:xfrm>
            <a:off x="4271211" y="862667"/>
            <a:ext cx="7211952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err="1">
                <a:solidFill>
                  <a:srgbClr val="0070C0"/>
                </a:solidFill>
                <a:latin typeface="Arial"/>
                <a:cs typeface="Arial"/>
              </a:rPr>
              <a:t>ShellExecute</a:t>
            </a:r>
            <a:endParaRPr lang="en-US" b="1" err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3537BCE-EE05-4041-B2A5-FD1504E5475E}"/>
              </a:ext>
            </a:extLst>
          </p:cNvPr>
          <p:cNvSpPr txBox="1">
            <a:spLocks/>
          </p:cNvSpPr>
          <p:nvPr/>
        </p:nvSpPr>
        <p:spPr>
          <a:xfrm>
            <a:off x="2514600" y="1731960"/>
            <a:ext cx="8862238" cy="4736075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lnSpc>
                <a:spcPct val="150000"/>
              </a:lnSpc>
              <a:buFont typeface="Arial" panose="020F0302020204030204"/>
              <a:buChar char="•"/>
            </a:pPr>
            <a:r>
              <a:rPr lang="en-US" sz="3600">
                <a:solidFill>
                  <a:srgbClr val="002060"/>
                </a:solidFill>
                <a:latin typeface="Arial"/>
                <a:cs typeface="Arial"/>
              </a:rPr>
              <a:t>COM!</a:t>
            </a:r>
          </a:p>
          <a:p>
            <a:pPr marL="742950" indent="-742950">
              <a:lnSpc>
                <a:spcPct val="150000"/>
              </a:lnSpc>
              <a:buFont typeface="Arial" panose="020F0302020204030204"/>
              <a:buChar char="•"/>
            </a:pPr>
            <a:r>
              <a:rPr lang="en-US" sz="3600">
                <a:solidFill>
                  <a:srgbClr val="002060"/>
                </a:solidFill>
                <a:latin typeface="Arial"/>
                <a:cs typeface="Arial"/>
              </a:rPr>
              <a:t>Simple but with few options</a:t>
            </a:r>
          </a:p>
        </p:txBody>
      </p:sp>
    </p:spTree>
    <p:extLst>
      <p:ext uri="{BB962C8B-B14F-4D97-AF65-F5344CB8AC3E}">
        <p14:creationId xmlns:p14="http://schemas.microsoft.com/office/powerpoint/2010/main" val="17332471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5940B7-255B-1E4E-87CF-F07418416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0877A5A-10A0-D145-88E8-F3FD05D6DFBB}"/>
              </a:ext>
            </a:extLst>
          </p:cNvPr>
          <p:cNvSpPr txBox="1">
            <a:spLocks/>
          </p:cNvSpPr>
          <p:nvPr/>
        </p:nvSpPr>
        <p:spPr>
          <a:xfrm>
            <a:off x="4271211" y="862667"/>
            <a:ext cx="7211952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>
                <a:solidFill>
                  <a:srgbClr val="0070C0"/>
                </a:solidFill>
                <a:latin typeface="Arial"/>
                <a:cs typeface="Arial"/>
              </a:rPr>
              <a:t>Win32_Process Create</a:t>
            </a:r>
            <a:endParaRPr lang="en-US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3537BCE-EE05-4041-B2A5-FD1504E5475E}"/>
              </a:ext>
            </a:extLst>
          </p:cNvPr>
          <p:cNvSpPr txBox="1">
            <a:spLocks/>
          </p:cNvSpPr>
          <p:nvPr/>
        </p:nvSpPr>
        <p:spPr>
          <a:xfrm>
            <a:off x="2514600" y="1731960"/>
            <a:ext cx="8862238" cy="4736075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lnSpc>
                <a:spcPct val="150000"/>
              </a:lnSpc>
              <a:buFont typeface="Arial" panose="020F0302020204030204"/>
              <a:buChar char="•"/>
            </a:pPr>
            <a:r>
              <a:rPr lang="en-US" sz="3600">
                <a:solidFill>
                  <a:srgbClr val="002060"/>
                </a:solidFill>
                <a:latin typeface="Arial"/>
                <a:cs typeface="Arial"/>
              </a:rPr>
              <a:t>Uses WMI to start the process</a:t>
            </a:r>
          </a:p>
          <a:p>
            <a:pPr marL="742950" indent="-742950">
              <a:lnSpc>
                <a:spcPct val="150000"/>
              </a:lnSpc>
              <a:buFont typeface="Arial" panose="020F0302020204030204"/>
              <a:buChar char="•"/>
            </a:pPr>
            <a:r>
              <a:rPr lang="en-US" sz="3600">
                <a:solidFill>
                  <a:srgbClr val="002060"/>
                </a:solidFill>
                <a:latin typeface="Arial"/>
                <a:cs typeface="Arial"/>
              </a:rPr>
              <a:t>Even more control over starting the process</a:t>
            </a:r>
          </a:p>
          <a:p>
            <a:pPr marL="742950" indent="-742950">
              <a:lnSpc>
                <a:spcPct val="150000"/>
              </a:lnSpc>
              <a:buFont typeface="Arial" panose="020F0302020204030204"/>
              <a:buChar char="•"/>
            </a:pPr>
            <a:r>
              <a:rPr lang="en-US" sz="3600">
                <a:solidFill>
                  <a:srgbClr val="002060"/>
                </a:solidFill>
                <a:latin typeface="Arial"/>
                <a:cs typeface="Arial"/>
              </a:rPr>
              <a:t>Hard to capture the output</a:t>
            </a:r>
            <a:endParaRPr lang="en-US" sz="36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264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5940B7-255B-1E4E-87CF-F07418416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0877A5A-10A0-D145-88E8-F3FD05D6DFBB}"/>
              </a:ext>
            </a:extLst>
          </p:cNvPr>
          <p:cNvSpPr txBox="1">
            <a:spLocks/>
          </p:cNvSpPr>
          <p:nvPr/>
        </p:nvSpPr>
        <p:spPr>
          <a:xfrm>
            <a:off x="4271211" y="862667"/>
            <a:ext cx="7211952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err="1">
                <a:solidFill>
                  <a:srgbClr val="0070C0"/>
                </a:solidFill>
                <a:latin typeface="Arial"/>
                <a:cs typeface="Arial"/>
              </a:rPr>
              <a:t>PInvoke</a:t>
            </a:r>
            <a:r>
              <a:rPr lang="en-US" b="1">
                <a:solidFill>
                  <a:srgbClr val="0070C0"/>
                </a:solidFill>
                <a:latin typeface="Arial"/>
                <a:cs typeface="Arial"/>
              </a:rPr>
              <a:t> - </a:t>
            </a:r>
            <a:r>
              <a:rPr lang="en-US" b="1" err="1">
                <a:solidFill>
                  <a:srgbClr val="0070C0"/>
                </a:solidFill>
                <a:latin typeface="Arial"/>
                <a:cs typeface="Arial"/>
              </a:rPr>
              <a:t>CreateProcess</a:t>
            </a:r>
            <a:r>
              <a:rPr lang="en-US" b="1">
                <a:solidFill>
                  <a:srgbClr val="0070C0"/>
                </a:solidFill>
                <a:latin typeface="Arial"/>
                <a:cs typeface="Arial"/>
              </a:rPr>
              <a:t>*</a:t>
            </a:r>
            <a:endParaRPr lang="en-US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3537BCE-EE05-4041-B2A5-FD1504E5475E}"/>
              </a:ext>
            </a:extLst>
          </p:cNvPr>
          <p:cNvSpPr txBox="1">
            <a:spLocks/>
          </p:cNvSpPr>
          <p:nvPr/>
        </p:nvSpPr>
        <p:spPr>
          <a:xfrm>
            <a:off x="2514600" y="1731960"/>
            <a:ext cx="8862238" cy="4736075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lnSpc>
                <a:spcPct val="150000"/>
              </a:lnSpc>
              <a:buFont typeface="Arial" panose="020F0302020204030204"/>
              <a:buChar char="•"/>
            </a:pPr>
            <a:r>
              <a:rPr lang="en-US" sz="3600">
                <a:solidFill>
                  <a:srgbClr val="002060"/>
                </a:solidFill>
                <a:latin typeface="Arial"/>
                <a:cs typeface="Arial"/>
              </a:rPr>
              <a:t>Low level, proper Win32 API that is used to start a process</a:t>
            </a:r>
          </a:p>
          <a:p>
            <a:pPr marL="742950" indent="-742950">
              <a:lnSpc>
                <a:spcPct val="150000"/>
              </a:lnSpc>
              <a:buFont typeface="Arial" panose="020F0302020204030204"/>
              <a:buChar char="•"/>
            </a:pPr>
            <a:r>
              <a:rPr lang="en-US" sz="3600">
                <a:solidFill>
                  <a:srgbClr val="002060"/>
                </a:solidFill>
                <a:latin typeface="Arial"/>
                <a:cs typeface="Arial"/>
              </a:rPr>
              <a:t>Different functions to start a process as another user</a:t>
            </a:r>
            <a:endParaRPr lang="en-US" sz="36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>
              <a:lnSpc>
                <a:spcPct val="150000"/>
              </a:lnSpc>
              <a:buFont typeface="Arial" panose="020F0302020204030204"/>
              <a:buChar char="•"/>
            </a:pPr>
            <a:r>
              <a:rPr lang="en-US" sz="3600">
                <a:solidFill>
                  <a:srgbClr val="002060"/>
                </a:solidFill>
                <a:latin typeface="Arial"/>
                <a:cs typeface="Arial"/>
              </a:rPr>
              <a:t>Quite complex</a:t>
            </a:r>
          </a:p>
        </p:txBody>
      </p:sp>
    </p:spTree>
    <p:extLst>
      <p:ext uri="{BB962C8B-B14F-4D97-AF65-F5344CB8AC3E}">
        <p14:creationId xmlns:p14="http://schemas.microsoft.com/office/powerpoint/2010/main" val="1549334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5940B7-255B-1E4E-87CF-F07418416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0877A5A-10A0-D145-88E8-F3FD05D6DFBB}"/>
              </a:ext>
            </a:extLst>
          </p:cNvPr>
          <p:cNvSpPr txBox="1">
            <a:spLocks/>
          </p:cNvSpPr>
          <p:nvPr/>
        </p:nvSpPr>
        <p:spPr>
          <a:xfrm>
            <a:off x="4271211" y="862667"/>
            <a:ext cx="7211952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>
                <a:solidFill>
                  <a:srgbClr val="0070C0"/>
                </a:solidFill>
                <a:latin typeface="Arial"/>
                <a:cs typeface="Arial"/>
              </a:rPr>
              <a:t>Escaping Arguments</a:t>
            </a:r>
            <a:endParaRPr lang="en-US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3537BCE-EE05-4041-B2A5-FD1504E5475E}"/>
              </a:ext>
            </a:extLst>
          </p:cNvPr>
          <p:cNvSpPr txBox="1">
            <a:spLocks/>
          </p:cNvSpPr>
          <p:nvPr/>
        </p:nvSpPr>
        <p:spPr>
          <a:xfrm>
            <a:off x="2514600" y="1731960"/>
            <a:ext cx="8862238" cy="4736075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lnSpc>
                <a:spcPct val="150000"/>
              </a:lnSpc>
              <a:buFont typeface="Arial" panose="020F0302020204030204"/>
              <a:buChar char="•"/>
            </a:pPr>
            <a:r>
              <a:rPr lang="en-US" sz="3600">
                <a:solidFill>
                  <a:srgbClr val="002060"/>
                </a:solidFill>
                <a:latin typeface="Arial"/>
                <a:cs typeface="Arial"/>
              </a:rPr>
              <a:t>Close to black magic</a:t>
            </a:r>
            <a:endParaRPr lang="en-US" sz="36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>
              <a:lnSpc>
                <a:spcPct val="150000"/>
              </a:lnSpc>
              <a:buFont typeface="Arial" panose="020F0302020204030204"/>
              <a:buChar char="•"/>
            </a:pPr>
            <a:r>
              <a:rPr lang="en-US" sz="3600">
                <a:solidFill>
                  <a:srgbClr val="002060"/>
                </a:solidFill>
                <a:latin typeface="Arial"/>
                <a:cs typeface="Arial"/>
              </a:rPr>
              <a:t>Basically " is the only special char</a:t>
            </a:r>
          </a:p>
          <a:p>
            <a:pPr marL="742950" indent="-742950">
              <a:lnSpc>
                <a:spcPct val="150000"/>
              </a:lnSpc>
              <a:buFont typeface="Arial" panose="020F0302020204030204"/>
              <a:buChar char="•"/>
            </a:pPr>
            <a:r>
              <a:rPr lang="en-US" sz="3600">
                <a:solidFill>
                  <a:srgbClr val="002060"/>
                </a:solidFill>
                <a:latin typeface="Arial"/>
                <a:cs typeface="Arial"/>
              </a:rPr>
              <a:t>\ only matters if preceding "</a:t>
            </a:r>
          </a:p>
          <a:p>
            <a:pPr marL="742950" indent="-742950">
              <a:lnSpc>
                <a:spcPct val="150000"/>
              </a:lnSpc>
              <a:buFont typeface="Arial" panose="020F0302020204030204"/>
              <a:buChar char="•"/>
            </a:pPr>
            <a:r>
              <a:rPr lang="en-US" sz="3600">
                <a:solidFill>
                  <a:srgbClr val="002060"/>
                </a:solidFill>
                <a:latin typeface="Arial"/>
                <a:cs typeface="Arial"/>
              </a:rPr>
              <a:t>Win32 rules != </a:t>
            </a:r>
            <a:r>
              <a:rPr lang="en-US" sz="3600" err="1">
                <a:solidFill>
                  <a:srgbClr val="002060"/>
                </a:solidFill>
                <a:latin typeface="Arial"/>
                <a:cs typeface="Arial"/>
              </a:rPr>
              <a:t>cmd</a:t>
            </a:r>
            <a:r>
              <a:rPr lang="en-US" sz="3600">
                <a:solidFill>
                  <a:srgbClr val="002060"/>
                </a:solidFill>
                <a:latin typeface="Arial"/>
                <a:cs typeface="Arial"/>
              </a:rPr>
              <a:t> rules</a:t>
            </a:r>
          </a:p>
          <a:p>
            <a:pPr marL="742950" indent="-742950">
              <a:lnSpc>
                <a:spcPct val="150000"/>
              </a:lnSpc>
              <a:buFont typeface="Arial" panose="020F0302020204030204"/>
              <a:buChar char="•"/>
            </a:pPr>
            <a:r>
              <a:rPr lang="en-US" sz="3600" err="1">
                <a:solidFill>
                  <a:srgbClr val="002060"/>
                </a:solidFill>
                <a:latin typeface="Arial"/>
                <a:cs typeface="Arial"/>
              </a:rPr>
              <a:t>Cmd</a:t>
            </a:r>
            <a:r>
              <a:rPr lang="en-US" sz="3600">
                <a:solidFill>
                  <a:srgbClr val="002060"/>
                </a:solidFill>
                <a:latin typeface="Arial"/>
                <a:cs typeface="Arial"/>
              </a:rPr>
              <a:t> has a whole bunch of meta chars</a:t>
            </a:r>
          </a:p>
        </p:txBody>
      </p:sp>
    </p:spTree>
    <p:extLst>
      <p:ext uri="{BB962C8B-B14F-4D97-AF65-F5344CB8AC3E}">
        <p14:creationId xmlns:p14="http://schemas.microsoft.com/office/powerpoint/2010/main" val="42190257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EAB116-0DBF-A241-95B4-1844D615F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2009320" y="2499443"/>
            <a:ext cx="7665031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>
                <a:solidFill>
                  <a:srgbClr val="0070C0"/>
                </a:solidFill>
                <a:latin typeface="Arial"/>
                <a:cs typeface="Arial"/>
              </a:rPr>
              <a:t>Demo</a:t>
            </a:r>
            <a:endParaRPr lang="en-US">
              <a:cs typeface="Calibri Light" panose="020F0302020204030204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30564" y="1731960"/>
            <a:ext cx="5746273" cy="473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endParaRPr lang="en-US" sz="36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232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BC5AC-DCD4-6F4A-B2DB-FF28E61B5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E93A9B-B3F0-254E-B3B0-9F508C54D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7" y="0"/>
            <a:ext cx="12180232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C8A4FD-29F6-E846-AB32-2C2BADCA12D0}"/>
              </a:ext>
            </a:extLst>
          </p:cNvPr>
          <p:cNvSpPr txBox="1">
            <a:spLocks/>
          </p:cNvSpPr>
          <p:nvPr/>
        </p:nvSpPr>
        <p:spPr>
          <a:xfrm>
            <a:off x="772423" y="3987076"/>
            <a:ext cx="7019365" cy="797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PowerShell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0C5A45-3460-6B4F-BC44-F5513C3BF261}"/>
              </a:ext>
            </a:extLst>
          </p:cNvPr>
          <p:cNvSpPr txBox="1">
            <a:spLocks/>
          </p:cNvSpPr>
          <p:nvPr/>
        </p:nvSpPr>
        <p:spPr>
          <a:xfrm>
            <a:off x="772423" y="4964033"/>
            <a:ext cx="70193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News</a:t>
            </a:r>
          </a:p>
        </p:txBody>
      </p:sp>
    </p:spTree>
    <p:extLst>
      <p:ext uri="{BB962C8B-B14F-4D97-AF65-F5344CB8AC3E}">
        <p14:creationId xmlns:p14="http://schemas.microsoft.com/office/powerpoint/2010/main" val="19099575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5940B7-255B-1E4E-87CF-F07418416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0877A5A-10A0-D145-88E8-F3FD05D6DFBB}"/>
              </a:ext>
            </a:extLst>
          </p:cNvPr>
          <p:cNvSpPr txBox="1">
            <a:spLocks/>
          </p:cNvSpPr>
          <p:nvPr/>
        </p:nvSpPr>
        <p:spPr>
          <a:xfrm>
            <a:off x="5630565" y="862667"/>
            <a:ext cx="585259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USEFUL LINKS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3537BCE-EE05-4041-B2A5-FD1504E5475E}"/>
              </a:ext>
            </a:extLst>
          </p:cNvPr>
          <p:cNvSpPr txBox="1">
            <a:spLocks/>
          </p:cNvSpPr>
          <p:nvPr/>
        </p:nvSpPr>
        <p:spPr>
          <a:xfrm>
            <a:off x="2532185" y="1731960"/>
            <a:ext cx="8844653" cy="473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>
                <a:solidFill>
                  <a:srgbClr val="002060"/>
                </a:solidFill>
                <a:latin typeface="Arial"/>
                <a:cs typeface="Arial"/>
              </a:rPr>
              <a:t>Exe demos - </a:t>
            </a:r>
            <a:r>
              <a:rPr lang="en-US" sz="3000">
                <a:latin typeface="Arial"/>
                <a:ea typeface="+mj-lt"/>
                <a:cs typeface="+mj-lt"/>
                <a:hlinkClick r:id="rId4"/>
              </a:rPr>
              <a:t>https://github.com/jborean93/brispug-repo/tree/master/processes</a:t>
            </a:r>
            <a:endParaRPr lang="en-US" sz="30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>
                <a:latin typeface="Arial"/>
                <a:ea typeface="+mj-lt"/>
                <a:cs typeface="+mj-lt"/>
                <a:hlinkClick r:id="rId5"/>
              </a:rPr>
              <a:t>https://blogs.msdn.microsoft.com/twistylittlepassagesallalike/2011/04/23/everyone-quotes-command-line-arguments-the-wrong-way/</a:t>
            </a:r>
          </a:p>
          <a:p>
            <a:pPr algn="r">
              <a:lnSpc>
                <a:spcPct val="150000"/>
              </a:lnSpc>
            </a:pPr>
            <a:endParaRPr lang="en-US" sz="36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9349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BC5AC-DCD4-6F4A-B2DB-FF28E61B5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E93A9B-B3F0-254E-B3B0-9F508C54D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7" y="0"/>
            <a:ext cx="12180232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C8A4FD-29F6-E846-AB32-2C2BADCA12D0}"/>
              </a:ext>
            </a:extLst>
          </p:cNvPr>
          <p:cNvSpPr txBox="1">
            <a:spLocks/>
          </p:cNvSpPr>
          <p:nvPr/>
        </p:nvSpPr>
        <p:spPr>
          <a:xfrm>
            <a:off x="772423" y="4964033"/>
            <a:ext cx="10886177" cy="1005944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>
                <a:solidFill>
                  <a:schemeClr val="bg1"/>
                </a:solidFill>
                <a:latin typeface="Arial"/>
                <a:cs typeface="Arial"/>
              </a:rPr>
              <a:t>PS BitLocker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0C5A45-3460-6B4F-BC44-F5513C3BF261}"/>
              </a:ext>
            </a:extLst>
          </p:cNvPr>
          <p:cNvSpPr txBox="1">
            <a:spLocks/>
          </p:cNvSpPr>
          <p:nvPr/>
        </p:nvSpPr>
        <p:spPr>
          <a:xfrm>
            <a:off x="772423" y="4964033"/>
            <a:ext cx="11185115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822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BC5AC-DCD4-6F4A-B2DB-FF28E61B5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E93A9B-B3F0-254E-B3B0-9F508C54D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7" y="0"/>
            <a:ext cx="12180232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C8A4FD-29F6-E846-AB32-2C2BADCA12D0}"/>
              </a:ext>
            </a:extLst>
          </p:cNvPr>
          <p:cNvSpPr txBox="1">
            <a:spLocks/>
          </p:cNvSpPr>
          <p:nvPr/>
        </p:nvSpPr>
        <p:spPr>
          <a:xfrm>
            <a:off x="772423" y="4964033"/>
            <a:ext cx="10886177" cy="1005944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>
                <a:solidFill>
                  <a:schemeClr val="bg1"/>
                </a:solidFill>
                <a:latin typeface="Arial"/>
                <a:cs typeface="Arial"/>
              </a:rPr>
              <a:t>Links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0C5A45-3460-6B4F-BC44-F5513C3BF261}"/>
              </a:ext>
            </a:extLst>
          </p:cNvPr>
          <p:cNvSpPr txBox="1">
            <a:spLocks/>
          </p:cNvSpPr>
          <p:nvPr/>
        </p:nvSpPr>
        <p:spPr>
          <a:xfrm>
            <a:off x="772423" y="4964033"/>
            <a:ext cx="11185115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9706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EAB116-0DBF-A241-95B4-1844D615F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2009320" y="2499443"/>
            <a:ext cx="766503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88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30564" y="1731960"/>
            <a:ext cx="5746273" cy="473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endParaRPr lang="en-US" sz="36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059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EAB116-0DBF-A241-95B4-1844D615F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4332603" y="349728"/>
            <a:ext cx="7853454" cy="642321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Arial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/>
                <a:cs typeface="Arial"/>
              </a:rPr>
              <a:t>Windows Terminal (Preview) is now available in the Windows Store</a:t>
            </a:r>
          </a:p>
          <a:p>
            <a:pPr marL="571500" indent="-571500">
              <a:lnSpc>
                <a:spcPct val="150000"/>
              </a:lnSpc>
              <a:buFont typeface="Arial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/>
                <a:cs typeface="Arial"/>
              </a:rPr>
              <a:t>PowerShell shown running on Android using </a:t>
            </a:r>
            <a:r>
              <a:rPr lang="en-US" sz="3600" dirty="0" err="1">
                <a:solidFill>
                  <a:srgbClr val="002060"/>
                </a:solidFill>
                <a:latin typeface="Arial"/>
                <a:cs typeface="Arial"/>
              </a:rPr>
              <a:t>UserLAnd</a:t>
            </a:r>
            <a:endParaRPr lang="en-US" sz="3600" dirty="0">
              <a:solidFill>
                <a:srgbClr val="002060"/>
              </a:solidFill>
              <a:latin typeface="Arial"/>
              <a:cs typeface="Arial"/>
            </a:endParaRPr>
          </a:p>
          <a:p>
            <a:pPr marL="571500" indent="-571500">
              <a:lnSpc>
                <a:spcPct val="150000"/>
              </a:lnSpc>
              <a:buFont typeface="Arial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/>
                <a:cs typeface="Arial"/>
              </a:rPr>
              <a:t>DSC will continue as Azure Policy Guest Configuration</a:t>
            </a: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085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BC5AC-DCD4-6F4A-B2DB-FF28E61B5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E93A9B-B3F0-254E-B3B0-9F508C54D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7" y="0"/>
            <a:ext cx="12180232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C8A4FD-29F6-E846-AB32-2C2BADCA12D0}"/>
              </a:ext>
            </a:extLst>
          </p:cNvPr>
          <p:cNvSpPr txBox="1">
            <a:spLocks/>
          </p:cNvSpPr>
          <p:nvPr/>
        </p:nvSpPr>
        <p:spPr>
          <a:xfrm>
            <a:off x="772423" y="3987076"/>
            <a:ext cx="7019365" cy="797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of the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0C5A45-3460-6B4F-BC44-F5513C3BF261}"/>
              </a:ext>
            </a:extLst>
          </p:cNvPr>
          <p:cNvSpPr txBox="1">
            <a:spLocks/>
          </p:cNvSpPr>
          <p:nvPr/>
        </p:nvSpPr>
        <p:spPr>
          <a:xfrm>
            <a:off x="772423" y="4964033"/>
            <a:ext cx="70193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</a:t>
            </a:r>
          </a:p>
        </p:txBody>
      </p:sp>
    </p:spTree>
    <p:extLst>
      <p:ext uri="{BB962C8B-B14F-4D97-AF65-F5344CB8AC3E}">
        <p14:creationId xmlns:p14="http://schemas.microsoft.com/office/powerpoint/2010/main" val="1279440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6414247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PoshBot</a:t>
            </a:r>
            <a:endParaRPr lang="en-US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defRPr/>
            </a:pPr>
            <a:r>
              <a:rPr lang="en-US" sz="28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https://github.com/poshbotio/PoshBot</a:t>
            </a:r>
            <a:endParaRPr kumimoji="0" lang="en-US" sz="280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750220" y="1731960"/>
            <a:ext cx="8268520" cy="473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Chatbot written in PowerShell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Enables </a:t>
            </a:r>
            <a:r>
              <a:rPr lang="en-US" sz="3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ChatOps</a:t>
            </a: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Available for Slack and Teams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PowerShell </a:t>
            </a: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Summit 2018 talk:</a:t>
            </a:r>
            <a:b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https://youtu.be/Mrs49IdnSHc</a:t>
            </a:r>
            <a:b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demo: </a:t>
            </a:r>
            <a:r>
              <a:rPr lang="en-US" sz="1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https://youtu.be/36fkyKYq43c?t</a:t>
            </a:r>
            <a:r>
              <a:rPr lang="en-US" sz="18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=1472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3" name="Picture 2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9C360B22-C89A-4343-9F9C-0DC035066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6010" y="2413837"/>
            <a:ext cx="1905770" cy="274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818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BC5AC-DCD4-6F4A-B2DB-FF28E61B5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E93A9B-B3F0-254E-B3B0-9F508C54D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7" y="0"/>
            <a:ext cx="12180232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C8A4FD-29F6-E846-AB32-2C2BADCA12D0}"/>
              </a:ext>
            </a:extLst>
          </p:cNvPr>
          <p:cNvSpPr txBox="1">
            <a:spLocks/>
          </p:cNvSpPr>
          <p:nvPr/>
        </p:nvSpPr>
        <p:spPr>
          <a:xfrm>
            <a:off x="772423" y="3987076"/>
            <a:ext cx="7019365" cy="797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Scripting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0C5A45-3460-6B4F-BC44-F5513C3BF261}"/>
              </a:ext>
            </a:extLst>
          </p:cNvPr>
          <p:cNvSpPr txBox="1">
            <a:spLocks/>
          </p:cNvSpPr>
          <p:nvPr/>
        </p:nvSpPr>
        <p:spPr>
          <a:xfrm>
            <a:off x="772423" y="4964033"/>
            <a:ext cx="70193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Games</a:t>
            </a:r>
          </a:p>
        </p:txBody>
      </p:sp>
    </p:spTree>
    <p:extLst>
      <p:ext uri="{BB962C8B-B14F-4D97-AF65-F5344CB8AC3E}">
        <p14:creationId xmlns:p14="http://schemas.microsoft.com/office/powerpoint/2010/main" val="1677510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EE1E8C-7F57-B340-8F84-A93FB317C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0232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4060272" y="374037"/>
            <a:ext cx="8239631" cy="6093998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sz="32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79556A-3335-4D90-B5BE-3715FCB0D46B}"/>
              </a:ext>
            </a:extLst>
          </p:cNvPr>
          <p:cNvSpPr/>
          <p:nvPr/>
        </p:nvSpPr>
        <p:spPr>
          <a:xfrm>
            <a:off x="3371162" y="389965"/>
            <a:ext cx="8604173" cy="5171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AU" sz="320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Create a Rubik Cube Solver Using PowerShell. Extra Points for a Graphical Solver.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AU" sz="320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Submissions to the #scripting-games slack channel.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AU" sz="320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Winner randomly selected at the next meeting</a:t>
            </a:r>
          </a:p>
        </p:txBody>
      </p:sp>
    </p:spTree>
    <p:extLst>
      <p:ext uri="{BB962C8B-B14F-4D97-AF65-F5344CB8AC3E}">
        <p14:creationId xmlns:p14="http://schemas.microsoft.com/office/powerpoint/2010/main" val="4096584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BC5AC-DCD4-6F4A-B2DB-FF28E61B5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E93A9B-B3F0-254E-B3B0-9F508C54D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7" y="0"/>
            <a:ext cx="12180232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C8A4FD-29F6-E846-AB32-2C2BADCA12D0}"/>
              </a:ext>
            </a:extLst>
          </p:cNvPr>
          <p:cNvSpPr txBox="1">
            <a:spLocks/>
          </p:cNvSpPr>
          <p:nvPr/>
        </p:nvSpPr>
        <p:spPr>
          <a:xfrm>
            <a:off x="772423" y="3987076"/>
            <a:ext cx="10886177" cy="797576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>
                <a:solidFill>
                  <a:schemeClr val="bg1"/>
                </a:solidFill>
                <a:latin typeface="Arial"/>
                <a:cs typeface="Arial"/>
              </a:rPr>
              <a:t>PowerShell Ignite Talks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0C5A45-3460-6B4F-BC44-F5513C3BF261}"/>
              </a:ext>
            </a:extLst>
          </p:cNvPr>
          <p:cNvSpPr txBox="1">
            <a:spLocks/>
          </p:cNvSpPr>
          <p:nvPr/>
        </p:nvSpPr>
        <p:spPr>
          <a:xfrm>
            <a:off x="772423" y="4964033"/>
            <a:ext cx="11185115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accent1">
                    <a:lumMod val="40000"/>
                    <a:lumOff val="60000"/>
                  </a:schemeClr>
                </a:solidFill>
                <a:latin typeface="Arial"/>
                <a:cs typeface="Arial"/>
              </a:rPr>
              <a:t>OAuth 2.0, 101 Ways to Run Exe’s, PS &amp; Bitlocker</a:t>
            </a:r>
            <a:endParaRPr lang="en-US" sz="40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323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sPUG Powerpoint Template" id="{077A4257-265E-5943-A0B5-B24E788C34B3}" vid="{22C75C31-7FEF-624B-8CAF-D0BD6C22463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781</Words>
  <Application>Microsoft Office PowerPoint</Application>
  <PresentationFormat>Widescreen</PresentationFormat>
  <Paragraphs>129</Paragraphs>
  <Slides>33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1_Office Theme</vt:lpstr>
      <vt:lpstr>BrisPUG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BrisPUG</dc:title>
  <dc:creator>Michael Zanatta</dc:creator>
  <cp:lastModifiedBy>Mitch Gill</cp:lastModifiedBy>
  <cp:revision>1</cp:revision>
  <dcterms:created xsi:type="dcterms:W3CDTF">2018-11-18T07:06:49Z</dcterms:created>
  <dcterms:modified xsi:type="dcterms:W3CDTF">2019-06-25T07:33:51Z</dcterms:modified>
</cp:coreProperties>
</file>